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3" r:id="rId17"/>
    <p:sldId id="274" r:id="rId18"/>
    <p:sldId id="272" r:id="rId19"/>
    <p:sldId id="275" r:id="rId20"/>
    <p:sldId id="276" r:id="rId21"/>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0B0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5" d="100"/>
          <a:sy n="65" d="100"/>
        </p:scale>
        <p:origin x="-1314" y="-30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4" name="Picture 3" descr="F:\для шаблонов\Новая папка\Копия-raznoe9327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9429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5" name="Дата 3"/>
          <p:cNvSpPr>
            <a:spLocks noGrp="1"/>
          </p:cNvSpPr>
          <p:nvPr>
            <p:ph type="dt" sz="half" idx="10"/>
          </p:nvPr>
        </p:nvSpPr>
        <p:spPr/>
        <p:txBody>
          <a:bodyPr/>
          <a:lstStyle>
            <a:lvl1pPr>
              <a:defRPr/>
            </a:lvl1pPr>
          </a:lstStyle>
          <a:p>
            <a:pPr>
              <a:defRPr/>
            </a:pPr>
            <a:fld id="{20EB3A76-B902-4788-BDC9-E96652B85F37}" type="datetimeFigureOut">
              <a:rPr lang="ru-RU"/>
              <a:pPr>
                <a:defRPr/>
              </a:pPr>
              <a:t>29.11.2013</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C8FECC20-FDF9-4D41-9EBE-314B6E66D4D7}" type="slidenum">
              <a:rPr lang="ru-RU"/>
              <a:pPr>
                <a:defRPr/>
              </a:pPr>
              <a:t>‹#›</a:t>
            </a:fld>
            <a:endParaRPr lang="ru-RU"/>
          </a:p>
        </p:txBody>
      </p:sp>
    </p:spTree>
    <p:extLst>
      <p:ext uri="{BB962C8B-B14F-4D97-AF65-F5344CB8AC3E}">
        <p14:creationId xmlns:p14="http://schemas.microsoft.com/office/powerpoint/2010/main" val="1249928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EBD60A2-3758-4A28-9398-419337F71F66}" type="datetimeFigureOut">
              <a:rPr lang="ru-RU"/>
              <a:pPr>
                <a:defRPr/>
              </a:pPr>
              <a:t>29.11.2013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06E73E7-74EC-4769-BD26-A6D32C19BF31}" type="slidenum">
              <a:rPr lang="ru-RU"/>
              <a:pPr>
                <a:defRPr/>
              </a:pPr>
              <a:t>‹#›</a:t>
            </a:fld>
            <a:endParaRPr lang="ru-RU"/>
          </a:p>
        </p:txBody>
      </p:sp>
    </p:spTree>
    <p:extLst>
      <p:ext uri="{BB962C8B-B14F-4D97-AF65-F5344CB8AC3E}">
        <p14:creationId xmlns:p14="http://schemas.microsoft.com/office/powerpoint/2010/main" val="4290718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8132F2F-0251-4B90-9279-414BF8DC08A8}" type="datetimeFigureOut">
              <a:rPr lang="ru-RU"/>
              <a:pPr>
                <a:defRPr/>
              </a:pPr>
              <a:t>29.11.2013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D70FF23-CECB-4D28-BCF4-A9DC725EE17E}" type="slidenum">
              <a:rPr lang="ru-RU"/>
              <a:pPr>
                <a:defRPr/>
              </a:pPr>
              <a:t>‹#›</a:t>
            </a:fld>
            <a:endParaRPr lang="ru-RU"/>
          </a:p>
        </p:txBody>
      </p:sp>
    </p:spTree>
    <p:extLst>
      <p:ext uri="{BB962C8B-B14F-4D97-AF65-F5344CB8AC3E}">
        <p14:creationId xmlns:p14="http://schemas.microsoft.com/office/powerpoint/2010/main" val="758892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ED8F73F-C0CC-42C9-A818-613085B87042}" type="datetimeFigureOut">
              <a:rPr lang="ru-RU"/>
              <a:pPr>
                <a:defRPr/>
              </a:pPr>
              <a:t>29.11.2013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893B9AF-B6AA-469B-9AC4-887ED011685F}" type="slidenum">
              <a:rPr lang="ru-RU"/>
              <a:pPr>
                <a:defRPr/>
              </a:pPr>
              <a:t>‹#›</a:t>
            </a:fld>
            <a:endParaRPr lang="ru-RU"/>
          </a:p>
        </p:txBody>
      </p:sp>
    </p:spTree>
    <p:extLst>
      <p:ext uri="{BB962C8B-B14F-4D97-AF65-F5344CB8AC3E}">
        <p14:creationId xmlns:p14="http://schemas.microsoft.com/office/powerpoint/2010/main" val="1832647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09BE922B-08DD-4045-B29C-5BDA34CE5C23}" type="datetimeFigureOut">
              <a:rPr lang="ru-RU"/>
              <a:pPr>
                <a:defRPr/>
              </a:pPr>
              <a:t>29.11.2013</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B9751A6-A0CA-4B31-95C3-8EAFD8E4ABF3}" type="slidenum">
              <a:rPr lang="ru-RU"/>
              <a:pPr>
                <a:defRPr/>
              </a:pPr>
              <a:t>‹#›</a:t>
            </a:fld>
            <a:endParaRPr lang="ru-RU"/>
          </a:p>
        </p:txBody>
      </p:sp>
    </p:spTree>
    <p:extLst>
      <p:ext uri="{BB962C8B-B14F-4D97-AF65-F5344CB8AC3E}">
        <p14:creationId xmlns:p14="http://schemas.microsoft.com/office/powerpoint/2010/main" val="4093115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4AE45D86-29B7-4C30-BEB5-02A55EA77A24}" type="datetimeFigureOut">
              <a:rPr lang="ru-RU"/>
              <a:pPr>
                <a:defRPr/>
              </a:pPr>
              <a:t>29.11.2013</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E2301878-CCA1-4ECF-A9C2-5D2ECBFD6E84}" type="slidenum">
              <a:rPr lang="ru-RU"/>
              <a:pPr>
                <a:defRPr/>
              </a:pPr>
              <a:t>‹#›</a:t>
            </a:fld>
            <a:endParaRPr lang="ru-RU"/>
          </a:p>
        </p:txBody>
      </p:sp>
    </p:spTree>
    <p:extLst>
      <p:ext uri="{BB962C8B-B14F-4D97-AF65-F5344CB8AC3E}">
        <p14:creationId xmlns:p14="http://schemas.microsoft.com/office/powerpoint/2010/main" val="1581922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8123FBA0-B32C-4525-AF02-15A8CE776C80}" type="datetimeFigureOut">
              <a:rPr lang="ru-RU"/>
              <a:pPr>
                <a:defRPr/>
              </a:pPr>
              <a:t>29.11.2013</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0ABADCFC-F007-4776-A390-665ED588631C}" type="slidenum">
              <a:rPr lang="ru-RU"/>
              <a:pPr>
                <a:defRPr/>
              </a:pPr>
              <a:t>‹#›</a:t>
            </a:fld>
            <a:endParaRPr lang="ru-RU"/>
          </a:p>
        </p:txBody>
      </p:sp>
    </p:spTree>
    <p:extLst>
      <p:ext uri="{BB962C8B-B14F-4D97-AF65-F5344CB8AC3E}">
        <p14:creationId xmlns:p14="http://schemas.microsoft.com/office/powerpoint/2010/main" val="1820184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366A887B-6EB4-4724-B3F3-41B6EF55CDF4}" type="datetimeFigureOut">
              <a:rPr lang="ru-RU"/>
              <a:pPr>
                <a:defRPr/>
              </a:pPr>
              <a:t>29.11.2013</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9E98773E-EA4F-4BF4-BB72-A778A0298D25}" type="slidenum">
              <a:rPr lang="ru-RU"/>
              <a:pPr>
                <a:defRPr/>
              </a:pPr>
              <a:t>‹#›</a:t>
            </a:fld>
            <a:endParaRPr lang="ru-RU"/>
          </a:p>
        </p:txBody>
      </p:sp>
    </p:spTree>
    <p:extLst>
      <p:ext uri="{BB962C8B-B14F-4D97-AF65-F5344CB8AC3E}">
        <p14:creationId xmlns:p14="http://schemas.microsoft.com/office/powerpoint/2010/main" val="2324265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EC343FEF-47DC-40B3-BC2B-3C778893A141}" type="datetimeFigureOut">
              <a:rPr lang="ru-RU"/>
              <a:pPr>
                <a:defRPr/>
              </a:pPr>
              <a:t>29.11.2013</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F5A3E1AA-30D5-4343-A2EF-DD7A92E9C6F4}" type="slidenum">
              <a:rPr lang="ru-RU"/>
              <a:pPr>
                <a:defRPr/>
              </a:pPr>
              <a:t>‹#›</a:t>
            </a:fld>
            <a:endParaRPr lang="ru-RU"/>
          </a:p>
        </p:txBody>
      </p:sp>
    </p:spTree>
    <p:extLst>
      <p:ext uri="{BB962C8B-B14F-4D97-AF65-F5344CB8AC3E}">
        <p14:creationId xmlns:p14="http://schemas.microsoft.com/office/powerpoint/2010/main" val="3561220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A264DCC3-F0C2-4FD2-A8FB-4D87444E10EB}" type="datetimeFigureOut">
              <a:rPr lang="ru-RU"/>
              <a:pPr>
                <a:defRPr/>
              </a:pPr>
              <a:t>29.11.2013</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17038F79-AA14-4D34-98B9-4408AB4F1EC6}" type="slidenum">
              <a:rPr lang="ru-RU"/>
              <a:pPr>
                <a:defRPr/>
              </a:pPr>
              <a:t>‹#›</a:t>
            </a:fld>
            <a:endParaRPr lang="ru-RU"/>
          </a:p>
        </p:txBody>
      </p:sp>
    </p:spTree>
    <p:extLst>
      <p:ext uri="{BB962C8B-B14F-4D97-AF65-F5344CB8AC3E}">
        <p14:creationId xmlns:p14="http://schemas.microsoft.com/office/powerpoint/2010/main" val="2821480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B78E001-E2D3-4B0A-8B2D-93FA6C3EF6FA}" type="datetimeFigureOut">
              <a:rPr lang="ru-RU"/>
              <a:pPr>
                <a:defRPr/>
              </a:pPr>
              <a:t>29.11.2013</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E0D4B9CC-5CCA-42DB-8EE4-938DBD5A7471}" type="slidenum">
              <a:rPr lang="ru-RU"/>
              <a:pPr>
                <a:defRPr/>
              </a:pPr>
              <a:t>‹#›</a:t>
            </a:fld>
            <a:endParaRPr lang="ru-RU"/>
          </a:p>
        </p:txBody>
      </p:sp>
    </p:spTree>
    <p:extLst>
      <p:ext uri="{BB962C8B-B14F-4D97-AF65-F5344CB8AC3E}">
        <p14:creationId xmlns:p14="http://schemas.microsoft.com/office/powerpoint/2010/main" val="1733299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F0">
            <a:alpha val="27843"/>
          </a:srgbClr>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4E625F12-8322-4722-8FED-FC8E8FAC903F}" type="datetimeFigureOut">
              <a:rPr lang="ru-RU"/>
              <a:pPr>
                <a:defRPr/>
              </a:pPr>
              <a:t>29.11.2013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579AEDBD-842D-4490-942E-44408919E346}" type="slidenum">
              <a:rPr lang="ru-RU"/>
              <a:pPr>
                <a:defRPr/>
              </a:pPr>
              <a:t>‹#›</a:t>
            </a:fld>
            <a:endParaRPr lang="ru-RU"/>
          </a:p>
        </p:txBody>
      </p:sp>
      <p:pic>
        <p:nvPicPr>
          <p:cNvPr id="1031" name="Picture 2" descr="F:\для шаблонов\Новая папка\Безимени-1.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4429125"/>
            <a:ext cx="91440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gorodyanaul.jimdo.com/" TargetMode="External"/><Relationship Id="rId2" Type="http://schemas.openxmlformats.org/officeDocument/2006/relationships/hyperlink" Target="http://www.odnoklassniki.ru/group/51148600574089" TargetMode="External"/><Relationship Id="rId1" Type="http://schemas.openxmlformats.org/officeDocument/2006/relationships/slideLayout" Target="../slideLayouts/slideLayout2.xml"/><Relationship Id="rId4" Type="http://schemas.openxmlformats.org/officeDocument/2006/relationships/hyperlink" Target="http://www.omet-ufa.ru/index.php?id=700"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Заголовок 1"/>
          <p:cNvSpPr>
            <a:spLocks noGrp="1"/>
          </p:cNvSpPr>
          <p:nvPr>
            <p:ph type="ctrTitle"/>
          </p:nvPr>
        </p:nvSpPr>
        <p:spPr>
          <a:xfrm>
            <a:off x="685800" y="548681"/>
            <a:ext cx="7772400" cy="1800199"/>
          </a:xfrm>
        </p:spPr>
        <p:txBody>
          <a:bodyPr/>
          <a:lstStyle/>
          <a:p>
            <a:r>
              <a:rPr lang="be-BY" sz="4800" b="1" dirty="0" smtClean="0">
                <a:solidFill>
                  <a:srgbClr val="CA0B06"/>
                </a:solidFill>
                <a:latin typeface="a_Helver Bashkir" pitchFamily="34" charset="0"/>
              </a:rPr>
              <a:t>Конкурстың исеме:</a:t>
            </a:r>
            <a:br>
              <a:rPr lang="be-BY" sz="4800" b="1" dirty="0" smtClean="0">
                <a:solidFill>
                  <a:srgbClr val="CA0B06"/>
                </a:solidFill>
                <a:latin typeface="a_Helver Bashkir" pitchFamily="34" charset="0"/>
              </a:rPr>
            </a:br>
            <a:r>
              <a:rPr lang="be-BY" sz="4800" b="1" dirty="0" smtClean="0">
                <a:solidFill>
                  <a:srgbClr val="CA0B06"/>
                </a:solidFill>
                <a:latin typeface="a_Helver Bashkir" pitchFamily="34" charset="0"/>
              </a:rPr>
              <a:t>«Мин тормошҡа ғашиҡ»</a:t>
            </a:r>
            <a:endParaRPr lang="ru-RU" sz="4800" b="1" dirty="0" smtClean="0">
              <a:solidFill>
                <a:srgbClr val="CA0B06"/>
              </a:solidFill>
              <a:latin typeface="a_Helver Bashkir" pitchFamily="34" charset="0"/>
            </a:endParaRPr>
          </a:p>
        </p:txBody>
      </p:sp>
      <p:sp>
        <p:nvSpPr>
          <p:cNvPr id="3" name="Подзаголовок 2"/>
          <p:cNvSpPr>
            <a:spLocks noGrp="1"/>
          </p:cNvSpPr>
          <p:nvPr>
            <p:ph type="subTitle" idx="1"/>
          </p:nvPr>
        </p:nvSpPr>
        <p:spPr>
          <a:xfrm>
            <a:off x="1547664" y="2636912"/>
            <a:ext cx="5904656" cy="2664296"/>
          </a:xfrm>
        </p:spPr>
        <p:txBody>
          <a:bodyPr rtlCol="0">
            <a:normAutofit lnSpcReduction="10000"/>
          </a:bodyPr>
          <a:lstStyle/>
          <a:p>
            <a:pPr algn="just" fontAlgn="auto">
              <a:spcAft>
                <a:spcPts val="0"/>
              </a:spcAft>
              <a:defRPr/>
            </a:pPr>
            <a:r>
              <a:rPr lang="be-BY" b="1" dirty="0" smtClean="0">
                <a:solidFill>
                  <a:srgbClr val="002060"/>
                </a:solidFill>
                <a:latin typeface="a_Helver Bashkir" pitchFamily="34" charset="0"/>
              </a:rPr>
              <a:t>Авторы: Яңауыл ҡалаһы МБДББУ И.Ш.Мөҡсинов исемендәге     гимназияның </a:t>
            </a:r>
          </a:p>
          <a:p>
            <a:pPr algn="just" fontAlgn="auto">
              <a:spcAft>
                <a:spcPts val="0"/>
              </a:spcAft>
              <a:defRPr/>
            </a:pPr>
            <a:r>
              <a:rPr lang="ru-RU" b="1" dirty="0" smtClean="0">
                <a:solidFill>
                  <a:srgbClr val="002060"/>
                </a:solidFill>
                <a:latin typeface="a_Helver Bashkir" pitchFamily="34" charset="0"/>
              </a:rPr>
              <a:t>8-се  в   </a:t>
            </a:r>
            <a:r>
              <a:rPr lang="ru-RU" b="1" dirty="0" err="1" smtClean="0">
                <a:solidFill>
                  <a:srgbClr val="002060"/>
                </a:solidFill>
                <a:latin typeface="a_Helver Bashkir" pitchFamily="34" charset="0"/>
              </a:rPr>
              <a:t>класы</a:t>
            </a:r>
            <a:r>
              <a:rPr lang="ru-RU" b="1" dirty="0" smtClean="0">
                <a:solidFill>
                  <a:srgbClr val="002060"/>
                </a:solidFill>
                <a:latin typeface="a_Helver Bashkir" pitchFamily="34" charset="0"/>
              </a:rPr>
              <a:t> у</a:t>
            </a:r>
            <a:r>
              <a:rPr lang="be-BY" b="1" dirty="0" smtClean="0">
                <a:solidFill>
                  <a:srgbClr val="002060"/>
                </a:solidFill>
                <a:latin typeface="a_Helver Bashkir" pitchFamily="34" charset="0"/>
              </a:rPr>
              <a:t>ҡыусыһы           </a:t>
            </a:r>
          </a:p>
          <a:p>
            <a:pPr algn="just" fontAlgn="auto">
              <a:spcAft>
                <a:spcPts val="0"/>
              </a:spcAft>
              <a:defRPr/>
            </a:pPr>
            <a:r>
              <a:rPr lang="be-BY" b="1" dirty="0">
                <a:solidFill>
                  <a:srgbClr val="002060"/>
                </a:solidFill>
                <a:latin typeface="a_Helver Bashkir" pitchFamily="34" charset="0"/>
              </a:rPr>
              <a:t> </a:t>
            </a:r>
            <a:r>
              <a:rPr lang="be-BY" b="1" dirty="0" smtClean="0">
                <a:solidFill>
                  <a:srgbClr val="002060"/>
                </a:solidFill>
                <a:latin typeface="a_Helver Bashkir" pitchFamily="34" charset="0"/>
              </a:rPr>
              <a:t>      Хәсәнова   Алһыу</a:t>
            </a:r>
          </a:p>
          <a:p>
            <a:pPr algn="just" fontAlgn="auto">
              <a:spcAft>
                <a:spcPts val="0"/>
              </a:spcAft>
              <a:defRPr/>
            </a:pPr>
            <a:endParaRPr lang="ru-RU" b="1" dirty="0" smtClean="0"/>
          </a:p>
        </p:txBody>
      </p:sp>
    </p:spTree>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Rafil_Musin-Avylkaem.wav"/>
          </p:stSnd>
        </p:sndAc>
      </p:transition>
    </mc:Choice>
    <mc:Fallback xmlns="">
      <p:transition spd="slow">
        <p:split orient="vert"/>
        <p:sndAc>
          <p:stSnd>
            <p:snd r:embed="rId3" name="Rafil_Musin-Avylkaem.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amond(in)">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amond(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amond(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amond(in)">
                                      <p:cBhvr>
                                        <p:cTn id="2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11560" y="620688"/>
            <a:ext cx="8352928" cy="6048672"/>
          </a:xfrm>
        </p:spPr>
        <p:txBody>
          <a:bodyPr/>
          <a:lstStyle/>
          <a:p>
            <a:pPr marL="0" indent="0">
              <a:buNone/>
            </a:pPr>
            <a:r>
              <a:rPr lang="be-BY" b="1" i="1" dirty="0" smtClean="0">
                <a:solidFill>
                  <a:srgbClr val="FF0000"/>
                </a:solidFill>
                <a:latin typeface="a_Helver Bashkir" pitchFamily="34" charset="0"/>
              </a:rPr>
              <a:t>                        </a:t>
            </a:r>
            <a:endParaRPr lang="ru-RU" dirty="0"/>
          </a:p>
        </p:txBody>
      </p:sp>
      <p:pic>
        <p:nvPicPr>
          <p:cNvPr id="8194" name="Picture 2" descr="http://www.concert.ru/Images/GetActionImage?actionID=393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26" y="692696"/>
            <a:ext cx="2234817" cy="310633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267744" y="116632"/>
            <a:ext cx="6768752" cy="6001643"/>
          </a:xfrm>
          <a:prstGeom prst="rect">
            <a:avLst/>
          </a:prstGeom>
        </p:spPr>
        <p:txBody>
          <a:bodyPr wrap="square">
            <a:spAutoFit/>
          </a:bodyPr>
          <a:lstStyle/>
          <a:p>
            <a:r>
              <a:rPr lang="be-BY" sz="3200" b="1" i="1" dirty="0" smtClean="0">
                <a:solidFill>
                  <a:srgbClr val="FF0000"/>
                </a:solidFill>
                <a:latin typeface="a_Helver Bashkir" pitchFamily="34" charset="0"/>
              </a:rPr>
              <a:t>«Бөгөнгө  </a:t>
            </a:r>
            <a:r>
              <a:rPr lang="be-BY" sz="3200" b="1" i="1" dirty="0">
                <a:solidFill>
                  <a:srgbClr val="FF0000"/>
                </a:solidFill>
                <a:latin typeface="a_Helver Bashkir" pitchFamily="34" charset="0"/>
              </a:rPr>
              <a:t>көнгә  беҙҙең  ҡырҡтан  артыҡ йырыбыҙ бар. Улар араһында “Башҡортостан  гөлө  беҙ”; “Их, алмаһы”, Айҙар Ғәлимов  үҙе  әйткәндәй, халыҡ йырына  әүерелде; “Ҡоштар китә”; “Алтын барс” премияһына  лайыҡ  булған  ИлСаф башҡарыуында   яңғыраған  “Ике малай”, “Балан тәлгәштәре” “Иҫән саҡта күрешәйек” </a:t>
            </a:r>
            <a:r>
              <a:rPr lang="be-BY" sz="3200" b="1" i="1" dirty="0" smtClean="0">
                <a:solidFill>
                  <a:srgbClr val="FF0000"/>
                </a:solidFill>
                <a:latin typeface="a_Helver Bashkir" pitchFamily="34" charset="0"/>
              </a:rPr>
              <a:t>һ.б»</a:t>
            </a:r>
          </a:p>
          <a:p>
            <a:r>
              <a:rPr lang="be-BY" sz="3200" b="1" i="1" dirty="0" smtClean="0">
                <a:solidFill>
                  <a:srgbClr val="7030A0"/>
                </a:solidFill>
                <a:latin typeface="a_Helver Bashkir" pitchFamily="34" charset="0"/>
              </a:rPr>
              <a:t>(</a:t>
            </a:r>
            <a:r>
              <a:rPr lang="be-BY" sz="2800" b="1" i="1" dirty="0">
                <a:solidFill>
                  <a:srgbClr val="7030A0"/>
                </a:solidFill>
                <a:latin typeface="a_Helver Bashkir" pitchFamily="34" charset="0"/>
              </a:rPr>
              <a:t>композитор, </a:t>
            </a:r>
            <a:r>
              <a:rPr lang="be-BY" sz="2800" b="1" i="1" dirty="0" smtClean="0">
                <a:solidFill>
                  <a:srgbClr val="7030A0"/>
                </a:solidFill>
                <a:latin typeface="a_Helver Bashkir" pitchFamily="34" charset="0"/>
              </a:rPr>
              <a:t>йырсы Н.Шәймәрҙанов</a:t>
            </a:r>
            <a:r>
              <a:rPr lang="be-BY" sz="2800" b="1" i="1" dirty="0">
                <a:solidFill>
                  <a:srgbClr val="7030A0"/>
                </a:solidFill>
                <a:latin typeface="a_Helver Bashkir" pitchFamily="34" charset="0"/>
              </a:rPr>
              <a:t>)</a:t>
            </a:r>
            <a:endParaRPr lang="ru-RU" sz="2800" dirty="0">
              <a:solidFill>
                <a:srgbClr val="7030A0"/>
              </a:solidFill>
              <a:latin typeface="a_Helver Bashkir" pitchFamily="34" charset="0"/>
            </a:endParaRPr>
          </a:p>
        </p:txBody>
      </p:sp>
    </p:spTree>
    <p:extLst>
      <p:ext uri="{BB962C8B-B14F-4D97-AF65-F5344CB8AC3E}">
        <p14:creationId xmlns:p14="http://schemas.microsoft.com/office/powerpoint/2010/main" val="217633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barn(inVertical)">
                                      <p:cBhvr>
                                        <p:cTn id="12"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620688"/>
            <a:ext cx="8229600" cy="5505475"/>
          </a:xfrm>
        </p:spPr>
        <p:txBody>
          <a:bodyPr/>
          <a:lstStyle/>
          <a:p>
            <a:pPr marL="0" indent="0" algn="ctr">
              <a:buNone/>
            </a:pPr>
            <a:r>
              <a:rPr lang="be-BY" b="1" i="1" dirty="0" smtClean="0">
                <a:solidFill>
                  <a:srgbClr val="FF0000"/>
                </a:solidFill>
                <a:latin typeface="a_Helver Bashkir" pitchFamily="34" charset="0"/>
              </a:rPr>
              <a:t>«Талантлы  </a:t>
            </a:r>
            <a:r>
              <a:rPr lang="be-BY" b="1" i="1" dirty="0">
                <a:solidFill>
                  <a:srgbClr val="FF0000"/>
                </a:solidFill>
                <a:latin typeface="a_Helver Bashkir" pitchFamily="34" charset="0"/>
              </a:rPr>
              <a:t>шағирәнең </a:t>
            </a:r>
            <a:r>
              <a:rPr lang="be-BY" b="1" i="1" dirty="0" smtClean="0">
                <a:solidFill>
                  <a:srgbClr val="FF0000"/>
                </a:solidFill>
                <a:latin typeface="a_Helver Bashkir" pitchFamily="34" charset="0"/>
              </a:rPr>
              <a:t> тәбиғәт тарафынан  </a:t>
            </a:r>
            <a:r>
              <a:rPr lang="be-BY" b="1" i="1" dirty="0">
                <a:solidFill>
                  <a:srgbClr val="FF0000"/>
                </a:solidFill>
                <a:latin typeface="a_Helver Bashkir" pitchFamily="34" charset="0"/>
              </a:rPr>
              <a:t>ҡыйырһытылған </a:t>
            </a:r>
            <a:r>
              <a:rPr lang="be-BY" b="1" i="1" dirty="0" smtClean="0">
                <a:solidFill>
                  <a:srgbClr val="FF0000"/>
                </a:solidFill>
                <a:latin typeface="a_Helver Bashkir" pitchFamily="34" charset="0"/>
              </a:rPr>
              <a:t> яҙмышы</a:t>
            </a:r>
            <a:r>
              <a:rPr lang="be-BY" b="1" i="1" dirty="0">
                <a:solidFill>
                  <a:srgbClr val="FF0000"/>
                </a:solidFill>
                <a:latin typeface="a_Helver Bashkir" pitchFamily="34" charset="0"/>
              </a:rPr>
              <a:t>, ижади </a:t>
            </a:r>
            <a:r>
              <a:rPr lang="be-BY" b="1" i="1" dirty="0" smtClean="0">
                <a:solidFill>
                  <a:srgbClr val="FF0000"/>
                </a:solidFill>
                <a:latin typeface="a_Helver Bashkir" pitchFamily="34" charset="0"/>
              </a:rPr>
              <a:t> таланты</a:t>
            </a:r>
            <a:r>
              <a:rPr lang="be-BY" b="1" i="1" dirty="0">
                <a:solidFill>
                  <a:srgbClr val="FF0000"/>
                </a:solidFill>
                <a:latin typeface="a_Helver Bashkir" pitchFamily="34" charset="0"/>
              </a:rPr>
              <a:t>, оптимистик </a:t>
            </a:r>
            <a:r>
              <a:rPr lang="be-BY" b="1" i="1" dirty="0" smtClean="0">
                <a:solidFill>
                  <a:srgbClr val="FF0000"/>
                </a:solidFill>
                <a:latin typeface="a_Helver Bashkir" pitchFamily="34" charset="0"/>
              </a:rPr>
              <a:t> рухы</a:t>
            </a:r>
            <a:r>
              <a:rPr lang="be-BY" b="1" i="1" dirty="0">
                <a:solidFill>
                  <a:srgbClr val="FF0000"/>
                </a:solidFill>
                <a:latin typeface="a_Helver Bashkir" pitchFamily="34" charset="0"/>
              </a:rPr>
              <a:t>, көслө характеры, кешеләргә </a:t>
            </a:r>
            <a:r>
              <a:rPr lang="be-BY" b="1" i="1" dirty="0" smtClean="0">
                <a:solidFill>
                  <a:srgbClr val="FF0000"/>
                </a:solidFill>
                <a:latin typeface="a_Helver Bashkir" pitchFamily="34" charset="0"/>
              </a:rPr>
              <a:t> ҡарата </a:t>
            </a:r>
            <a:r>
              <a:rPr lang="be-BY" b="1" i="1" dirty="0">
                <a:solidFill>
                  <a:srgbClr val="FF0000"/>
                </a:solidFill>
                <a:latin typeface="a_Helver Bashkir" pitchFamily="34" charset="0"/>
              </a:rPr>
              <a:t>булған йылы </a:t>
            </a:r>
            <a:r>
              <a:rPr lang="be-BY" b="1" i="1" dirty="0" smtClean="0">
                <a:solidFill>
                  <a:srgbClr val="FF0000"/>
                </a:solidFill>
                <a:latin typeface="a_Helver Bashkir" pitchFamily="34" charset="0"/>
              </a:rPr>
              <a:t> мөнәсәбәте  йырҙары  аша </a:t>
            </a:r>
            <a:r>
              <a:rPr lang="be-BY" b="1" i="1" dirty="0">
                <a:solidFill>
                  <a:srgbClr val="FF0000"/>
                </a:solidFill>
                <a:latin typeface="a_Helver Bashkir" pitchFamily="34" charset="0"/>
              </a:rPr>
              <a:t>күңелдәргә </a:t>
            </a:r>
            <a:r>
              <a:rPr lang="be-BY" b="1" i="1" dirty="0" smtClean="0">
                <a:solidFill>
                  <a:srgbClr val="FF0000"/>
                </a:solidFill>
                <a:latin typeface="a_Helver Bashkir" pitchFamily="34" charset="0"/>
              </a:rPr>
              <a:t> күсә</a:t>
            </a:r>
            <a:r>
              <a:rPr lang="be-BY" b="1" i="1" dirty="0">
                <a:solidFill>
                  <a:srgbClr val="FF0000"/>
                </a:solidFill>
                <a:latin typeface="a_Helver Bashkir" pitchFamily="34" charset="0"/>
              </a:rPr>
              <a:t>. Илһамландыра, өмөтләндерә, йәшәтә </a:t>
            </a:r>
            <a:r>
              <a:rPr lang="be-BY" b="1" i="1" dirty="0" smtClean="0">
                <a:solidFill>
                  <a:srgbClr val="FF0000"/>
                </a:solidFill>
                <a:latin typeface="a_Helver Bashkir" pitchFamily="34" charset="0"/>
              </a:rPr>
              <a:t> уның  йырҙары».</a:t>
            </a:r>
            <a:endParaRPr lang="ru-RU" b="1" dirty="0">
              <a:solidFill>
                <a:srgbClr val="FF0000"/>
              </a:solidFill>
              <a:latin typeface="a_Helver Bashkir" pitchFamily="34" charset="0"/>
            </a:endParaRPr>
          </a:p>
          <a:p>
            <a:pPr marL="0" indent="0">
              <a:buNone/>
            </a:pPr>
            <a:r>
              <a:rPr lang="be-BY" b="1" i="1" dirty="0">
                <a:solidFill>
                  <a:srgbClr val="7030A0"/>
                </a:solidFill>
                <a:latin typeface="a_Helver Bashkir" pitchFamily="34" charset="0"/>
              </a:rPr>
              <a:t>                   </a:t>
            </a:r>
            <a:r>
              <a:rPr lang="be-BY" b="1" i="1" dirty="0" smtClean="0">
                <a:solidFill>
                  <a:srgbClr val="7030A0"/>
                </a:solidFill>
                <a:latin typeface="a_Helver Bashkir" pitchFamily="34" charset="0"/>
              </a:rPr>
              <a:t>        (</a:t>
            </a:r>
            <a:r>
              <a:rPr lang="be-BY" b="1" i="1" dirty="0">
                <a:solidFill>
                  <a:srgbClr val="7030A0"/>
                </a:solidFill>
                <a:latin typeface="a_Helver Bashkir" pitchFamily="34" charset="0"/>
              </a:rPr>
              <a:t>Алһыу Төхвәтуллина)</a:t>
            </a:r>
            <a:endParaRPr lang="ru-RU" dirty="0">
              <a:solidFill>
                <a:srgbClr val="7030A0"/>
              </a:solidFill>
              <a:latin typeface="a_Helver Bashkir" pitchFamily="34" charset="0"/>
            </a:endParaRPr>
          </a:p>
          <a:p>
            <a:pPr marL="0" indent="0">
              <a:buNone/>
            </a:pPr>
            <a:r>
              <a:rPr lang="be-BY" b="1" dirty="0"/>
              <a:t> </a:t>
            </a:r>
            <a:endParaRPr lang="ru-RU" dirty="0"/>
          </a:p>
          <a:p>
            <a:pPr marL="0" indent="0">
              <a:buNone/>
            </a:pPr>
            <a:endParaRPr lang="ru-RU" dirty="0"/>
          </a:p>
        </p:txBody>
      </p:sp>
    </p:spTree>
    <p:extLst>
      <p:ext uri="{BB962C8B-B14F-4D97-AF65-F5344CB8AC3E}">
        <p14:creationId xmlns:p14="http://schemas.microsoft.com/office/powerpoint/2010/main" val="2096403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Admin\Рабочий стол\іс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908720"/>
            <a:ext cx="8928992" cy="594928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67544" y="260648"/>
            <a:ext cx="8424936" cy="584775"/>
          </a:xfrm>
          <a:prstGeom prst="rect">
            <a:avLst/>
          </a:prstGeom>
        </p:spPr>
        <p:txBody>
          <a:bodyPr wrap="square">
            <a:spAutoFit/>
          </a:bodyPr>
          <a:lstStyle/>
          <a:p>
            <a:r>
              <a:rPr lang="be-BY" sz="3200" b="1" dirty="0" smtClean="0">
                <a:solidFill>
                  <a:srgbClr val="FF0000"/>
                </a:solidFill>
                <a:latin typeface="a_Helver Bashkir" pitchFamily="34" charset="0"/>
              </a:rPr>
              <a:t> Шағирәнең   тыуған   ауылы -   Иҫәнбай </a:t>
            </a:r>
            <a:endParaRPr lang="ru-RU" sz="3200" b="1" dirty="0">
              <a:solidFill>
                <a:srgbClr val="FF0000"/>
              </a:solidFill>
              <a:latin typeface="a_Helver Bashkir" pitchFamily="34" charset="0"/>
            </a:endParaRPr>
          </a:p>
        </p:txBody>
      </p:sp>
    </p:spTree>
    <p:extLst>
      <p:ext uri="{BB962C8B-B14F-4D97-AF65-F5344CB8AC3E}">
        <p14:creationId xmlns:p14="http://schemas.microsoft.com/office/powerpoint/2010/main" val="179967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wheel(1)">
                                      <p:cBhvr>
                                        <p:cTn id="12"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be-BY" b="1" dirty="0" smtClean="0">
                <a:solidFill>
                  <a:srgbClr val="FF0000"/>
                </a:solidFill>
                <a:latin typeface="a_Helver Bashkir" pitchFamily="34" charset="0"/>
              </a:rPr>
              <a:t>Тарих  һаҡлаусы  фотолар</a:t>
            </a:r>
            <a:endParaRPr lang="ru-RU" b="1" dirty="0">
              <a:solidFill>
                <a:srgbClr val="FF0000"/>
              </a:solidFill>
              <a:latin typeface="a_Helver Bashkir" pitchFamily="34" charset="0"/>
            </a:endParaRPr>
          </a:p>
        </p:txBody>
      </p:sp>
      <p:pic>
        <p:nvPicPr>
          <p:cNvPr id="10242" name="Picture 2" descr="C:\Documents and Settings\Admin\Рабочий стол\іс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340768"/>
            <a:ext cx="4320480" cy="3024336"/>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Documents and Settings\Admin\Рабочий стол\іс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3717032"/>
            <a:ext cx="5040560" cy="3140968"/>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Documents and Settings\Admin\Рабочий стол\getImage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6237" y="1412776"/>
            <a:ext cx="4216243"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89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wheel(1)">
                                      <p:cBhvr>
                                        <p:cTn id="12" dur="2000"/>
                                        <p:tgtEl>
                                          <p:spTgt spid="1024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245"/>
                                        </p:tgtEl>
                                        <p:attrNameLst>
                                          <p:attrName>style.visibility</p:attrName>
                                        </p:attrNameLst>
                                      </p:cBhvr>
                                      <p:to>
                                        <p:strVal val="visible"/>
                                      </p:to>
                                    </p:set>
                                    <p:animEffect transition="in" filter="wheel(1)">
                                      <p:cBhvr>
                                        <p:cTn id="17" dur="2000"/>
                                        <p:tgtEl>
                                          <p:spTgt spid="1024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0243"/>
                                        </p:tgtEl>
                                        <p:attrNameLst>
                                          <p:attrName>style.visibility</p:attrName>
                                        </p:attrNameLst>
                                      </p:cBhvr>
                                      <p:to>
                                        <p:strVal val="visible"/>
                                      </p:to>
                                    </p:set>
                                    <p:animEffect transition="in" filter="wheel(1)">
                                      <p:cBhvr>
                                        <p:cTn id="22" dur="20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19256" cy="1858218"/>
          </a:xfrm>
        </p:spPr>
        <p:txBody>
          <a:bodyPr/>
          <a:lstStyle/>
          <a:p>
            <a:r>
              <a:rPr lang="ru-RU" sz="2400" b="1" dirty="0">
                <a:solidFill>
                  <a:srgbClr val="FF0000"/>
                </a:solidFill>
                <a:latin typeface="a_Helver Bashkir" pitchFamily="34" charset="0"/>
              </a:rPr>
              <a:t>Бала </a:t>
            </a:r>
            <a:r>
              <a:rPr lang="ru-RU" sz="2400" b="1" dirty="0" err="1">
                <a:solidFill>
                  <a:srgbClr val="FF0000"/>
                </a:solidFill>
                <a:latin typeface="a_Helver Bashkir" pitchFamily="34" charset="0"/>
              </a:rPr>
              <a:t>саҡтан</a:t>
            </a:r>
            <a:r>
              <a:rPr lang="ru-RU" sz="2400" b="1" dirty="0">
                <a:solidFill>
                  <a:srgbClr val="FF0000"/>
                </a:solidFill>
                <a:latin typeface="a_Helver Bashkir" pitchFamily="34" charset="0"/>
              </a:rPr>
              <a:t> </a:t>
            </a:r>
            <a:r>
              <a:rPr lang="ru-RU" sz="2400" b="1" dirty="0" err="1">
                <a:solidFill>
                  <a:srgbClr val="FF0000"/>
                </a:solidFill>
                <a:latin typeface="a_Helver Bashkir" pitchFamily="34" charset="0"/>
              </a:rPr>
              <a:t>яҙмыш</a:t>
            </a:r>
            <a:r>
              <a:rPr lang="ru-RU" sz="2400" b="1" dirty="0">
                <a:solidFill>
                  <a:srgbClr val="FF0000"/>
                </a:solidFill>
                <a:latin typeface="a_Helver Bashkir" pitchFamily="34" charset="0"/>
              </a:rPr>
              <a:t> </a:t>
            </a:r>
            <a:r>
              <a:rPr lang="ru-RU" sz="2400" b="1" dirty="0" err="1">
                <a:solidFill>
                  <a:srgbClr val="FF0000"/>
                </a:solidFill>
                <a:latin typeface="a_Helver Bashkir" pitchFamily="34" charset="0"/>
              </a:rPr>
              <a:t>һынауҙарына</a:t>
            </a:r>
            <a:r>
              <a:rPr lang="ru-RU" sz="2400" b="1" dirty="0">
                <a:solidFill>
                  <a:srgbClr val="FF0000"/>
                </a:solidFill>
                <a:latin typeface="a_Helver Bashkir" pitchFamily="34" charset="0"/>
              </a:rPr>
              <a:t> </a:t>
            </a:r>
            <a:r>
              <a:rPr lang="ru-RU" sz="2400" b="1" dirty="0" err="1">
                <a:solidFill>
                  <a:srgbClr val="FF0000"/>
                </a:solidFill>
                <a:latin typeface="a_Helver Bashkir" pitchFamily="34" charset="0"/>
              </a:rPr>
              <a:t>дусар</a:t>
            </a:r>
            <a:r>
              <a:rPr lang="ru-RU" sz="2400" b="1" dirty="0">
                <a:solidFill>
                  <a:srgbClr val="FF0000"/>
                </a:solidFill>
                <a:latin typeface="a_Helver Bashkir" pitchFamily="34" charset="0"/>
              </a:rPr>
              <a:t> </a:t>
            </a:r>
            <a:r>
              <a:rPr lang="ru-RU" sz="2400" b="1" dirty="0" err="1">
                <a:solidFill>
                  <a:srgbClr val="FF0000"/>
                </a:solidFill>
                <a:latin typeface="a_Helver Bashkir" pitchFamily="34" charset="0"/>
              </a:rPr>
              <a:t>Кәүсәриә</a:t>
            </a:r>
            <a:r>
              <a:rPr lang="ru-RU" sz="2400" b="1" dirty="0">
                <a:solidFill>
                  <a:srgbClr val="FF0000"/>
                </a:solidFill>
                <a:latin typeface="a_Helver Bashkir" pitchFamily="34" charset="0"/>
              </a:rPr>
              <a:t> </a:t>
            </a:r>
            <a:r>
              <a:rPr lang="ru-RU" sz="2400" b="1" dirty="0" err="1">
                <a:solidFill>
                  <a:srgbClr val="FF0000"/>
                </a:solidFill>
                <a:latin typeface="a_Helver Bashkir" pitchFamily="34" charset="0"/>
              </a:rPr>
              <a:t>Шафиҡова</a:t>
            </a:r>
            <a:r>
              <a:rPr lang="ru-RU" sz="2400" b="1" dirty="0">
                <a:solidFill>
                  <a:srgbClr val="FF0000"/>
                </a:solidFill>
                <a:latin typeface="a_Helver Bashkir" pitchFamily="34" charset="0"/>
              </a:rPr>
              <a:t> </a:t>
            </a:r>
            <a:r>
              <a:rPr lang="ru-RU" sz="2400" b="1" dirty="0" err="1">
                <a:solidFill>
                  <a:srgbClr val="FF0000"/>
                </a:solidFill>
                <a:latin typeface="a_Helver Bashkir" pitchFamily="34" charset="0"/>
              </a:rPr>
              <a:t>тормош</a:t>
            </a:r>
            <a:r>
              <a:rPr lang="ru-RU" sz="2400" b="1" dirty="0">
                <a:solidFill>
                  <a:srgbClr val="FF0000"/>
                </a:solidFill>
                <a:latin typeface="a_Helver Bashkir" pitchFamily="34" charset="0"/>
              </a:rPr>
              <a:t> </a:t>
            </a:r>
            <a:r>
              <a:rPr lang="ru-RU" sz="2400" b="1" dirty="0" err="1">
                <a:solidFill>
                  <a:srgbClr val="FF0000"/>
                </a:solidFill>
                <a:latin typeface="a_Helver Bashkir" pitchFamily="34" charset="0"/>
              </a:rPr>
              <a:t>ауырлыҡтары</a:t>
            </a:r>
            <a:r>
              <a:rPr lang="ru-RU" sz="2400" b="1" dirty="0">
                <a:solidFill>
                  <a:srgbClr val="FF0000"/>
                </a:solidFill>
                <a:latin typeface="a_Helver Bashkir" pitchFamily="34" charset="0"/>
              </a:rPr>
              <a:t> </a:t>
            </a:r>
            <a:r>
              <a:rPr lang="ru-RU" sz="2400" b="1" dirty="0" err="1">
                <a:solidFill>
                  <a:srgbClr val="FF0000"/>
                </a:solidFill>
                <a:latin typeface="a_Helver Bashkir" pitchFamily="34" charset="0"/>
              </a:rPr>
              <a:t>алдында</a:t>
            </a:r>
            <a:r>
              <a:rPr lang="ru-RU" sz="2400" b="1" dirty="0">
                <a:solidFill>
                  <a:srgbClr val="FF0000"/>
                </a:solidFill>
                <a:latin typeface="a_Helver Bashkir" pitchFamily="34" charset="0"/>
              </a:rPr>
              <a:t> </a:t>
            </a:r>
            <a:r>
              <a:rPr lang="ru-RU" sz="2400" b="1" dirty="0" err="1">
                <a:solidFill>
                  <a:srgbClr val="FF0000"/>
                </a:solidFill>
                <a:latin typeface="a_Helver Bashkir" pitchFamily="34" charset="0"/>
              </a:rPr>
              <a:t>бөгөлөп</a:t>
            </a:r>
            <a:r>
              <a:rPr lang="ru-RU" sz="2400" b="1" dirty="0">
                <a:solidFill>
                  <a:srgbClr val="FF0000"/>
                </a:solidFill>
                <a:latin typeface="a_Helver Bashkir" pitchFamily="34" charset="0"/>
              </a:rPr>
              <a:t> </a:t>
            </a:r>
            <a:r>
              <a:rPr lang="ru-RU" sz="2400" b="1" dirty="0" err="1">
                <a:solidFill>
                  <a:srgbClr val="FF0000"/>
                </a:solidFill>
                <a:latin typeface="a_Helver Bashkir" pitchFamily="34" charset="0"/>
              </a:rPr>
              <a:t>төшмәй</a:t>
            </a:r>
            <a:r>
              <a:rPr lang="ru-RU" sz="2400" b="1" dirty="0">
                <a:solidFill>
                  <a:srgbClr val="FF0000"/>
                </a:solidFill>
                <a:latin typeface="a_Helver Bashkir" pitchFamily="34" charset="0"/>
              </a:rPr>
              <a:t>, </a:t>
            </a:r>
            <a:r>
              <a:rPr lang="ru-RU" sz="2400" b="1" dirty="0" err="1">
                <a:solidFill>
                  <a:srgbClr val="FF0000"/>
                </a:solidFill>
                <a:latin typeface="a_Helver Bashkir" pitchFamily="34" charset="0"/>
              </a:rPr>
              <a:t>тормоштан</a:t>
            </a:r>
            <a:r>
              <a:rPr lang="ru-RU" sz="2400" b="1" dirty="0">
                <a:solidFill>
                  <a:srgbClr val="FF0000"/>
                </a:solidFill>
                <a:latin typeface="a_Helver Bashkir" pitchFamily="34" charset="0"/>
              </a:rPr>
              <a:t> </a:t>
            </a:r>
            <a:r>
              <a:rPr lang="ru-RU" sz="2400" b="1" dirty="0" err="1">
                <a:solidFill>
                  <a:srgbClr val="FF0000"/>
                </a:solidFill>
                <a:latin typeface="a_Helver Bashkir" pitchFamily="34" charset="0"/>
              </a:rPr>
              <a:t>йәм</a:t>
            </a:r>
            <a:r>
              <a:rPr lang="ru-RU" sz="2400" b="1" dirty="0">
                <a:solidFill>
                  <a:srgbClr val="FF0000"/>
                </a:solidFill>
                <a:latin typeface="a_Helver Bashkir" pitchFamily="34" charset="0"/>
              </a:rPr>
              <a:t> </a:t>
            </a:r>
            <a:r>
              <a:rPr lang="ru-RU" sz="2400" b="1" dirty="0" err="1">
                <a:solidFill>
                  <a:srgbClr val="FF0000"/>
                </a:solidFill>
                <a:latin typeface="a_Helver Bashkir" pitchFamily="34" charset="0"/>
              </a:rPr>
              <a:t>табып</a:t>
            </a:r>
            <a:r>
              <a:rPr lang="ru-RU" sz="2400" b="1" dirty="0">
                <a:solidFill>
                  <a:srgbClr val="FF0000"/>
                </a:solidFill>
                <a:latin typeface="a_Helver Bashkir" pitchFamily="34" charset="0"/>
              </a:rPr>
              <a:t> </a:t>
            </a:r>
            <a:r>
              <a:rPr lang="ru-RU" sz="2400" b="1" dirty="0" err="1">
                <a:solidFill>
                  <a:srgbClr val="FF0000"/>
                </a:solidFill>
                <a:latin typeface="a_Helver Bashkir" pitchFamily="34" charset="0"/>
              </a:rPr>
              <a:t>йәшәй</a:t>
            </a:r>
            <a:r>
              <a:rPr lang="ru-RU" sz="2400" b="1" dirty="0">
                <a:solidFill>
                  <a:srgbClr val="FF0000"/>
                </a:solidFill>
                <a:latin typeface="a_Helver Bashkir" pitchFamily="34" charset="0"/>
              </a:rPr>
              <a:t>. </a:t>
            </a:r>
            <a:r>
              <a:rPr lang="ru-RU" sz="2400" b="1" dirty="0" err="1">
                <a:solidFill>
                  <a:srgbClr val="FF0000"/>
                </a:solidFill>
                <a:latin typeface="a_Helver Bashkir" pitchFamily="34" charset="0"/>
              </a:rPr>
              <a:t>Талғын</a:t>
            </a:r>
            <a:r>
              <a:rPr lang="ru-RU" sz="2400" b="1" dirty="0">
                <a:solidFill>
                  <a:srgbClr val="FF0000"/>
                </a:solidFill>
                <a:latin typeface="a_Helver Bashkir" pitchFamily="34" charset="0"/>
              </a:rPr>
              <a:t> </a:t>
            </a:r>
            <a:r>
              <a:rPr lang="ru-RU" sz="2400" b="1" dirty="0" err="1">
                <a:solidFill>
                  <a:srgbClr val="FF0000"/>
                </a:solidFill>
                <a:latin typeface="a_Helver Bashkir" pitchFamily="34" charset="0"/>
              </a:rPr>
              <a:t>иҫкән</a:t>
            </a:r>
            <a:r>
              <a:rPr lang="ru-RU" sz="2400" b="1" dirty="0">
                <a:solidFill>
                  <a:srgbClr val="FF0000"/>
                </a:solidFill>
                <a:latin typeface="a_Helver Bashkir" pitchFamily="34" charset="0"/>
              </a:rPr>
              <a:t> ел, </a:t>
            </a:r>
            <a:r>
              <a:rPr lang="ru-RU" sz="2400" b="1" dirty="0" err="1">
                <a:solidFill>
                  <a:srgbClr val="FF0000"/>
                </a:solidFill>
                <a:latin typeface="a_Helver Bashkir" pitchFamily="34" charset="0"/>
              </a:rPr>
              <a:t>йәйге</a:t>
            </a:r>
            <a:r>
              <a:rPr lang="ru-RU" sz="2400" b="1" dirty="0">
                <a:solidFill>
                  <a:srgbClr val="FF0000"/>
                </a:solidFill>
                <a:latin typeface="a_Helver Bashkir" pitchFamily="34" charset="0"/>
              </a:rPr>
              <a:t> </a:t>
            </a:r>
            <a:r>
              <a:rPr lang="ru-RU" sz="2400" b="1" dirty="0" err="1">
                <a:solidFill>
                  <a:srgbClr val="FF0000"/>
                </a:solidFill>
                <a:latin typeface="a_Helver Bashkir" pitchFamily="34" charset="0"/>
              </a:rPr>
              <a:t>йомшаҡ</a:t>
            </a:r>
            <a:r>
              <a:rPr lang="ru-RU" sz="2400" b="1" dirty="0">
                <a:solidFill>
                  <a:srgbClr val="FF0000"/>
                </a:solidFill>
                <a:latin typeface="a_Helver Bashkir" pitchFamily="34" charset="0"/>
              </a:rPr>
              <a:t> </a:t>
            </a:r>
            <a:r>
              <a:rPr lang="ru-RU" sz="2400" b="1" dirty="0" err="1">
                <a:solidFill>
                  <a:srgbClr val="FF0000"/>
                </a:solidFill>
                <a:latin typeface="a_Helver Bashkir" pitchFamily="34" charset="0"/>
              </a:rPr>
              <a:t>ямғыр</a:t>
            </a:r>
            <a:r>
              <a:rPr lang="ru-RU" sz="2400" b="1" dirty="0">
                <a:solidFill>
                  <a:srgbClr val="FF0000"/>
                </a:solidFill>
                <a:latin typeface="a_Helver Bashkir" pitchFamily="34" charset="0"/>
              </a:rPr>
              <a:t>, </a:t>
            </a:r>
            <a:r>
              <a:rPr lang="ru-RU" sz="2400" b="1" dirty="0" err="1">
                <a:solidFill>
                  <a:srgbClr val="FF0000"/>
                </a:solidFill>
                <a:latin typeface="a_Helver Bashkir" pitchFamily="34" charset="0"/>
              </a:rPr>
              <a:t>көҙгө</a:t>
            </a:r>
            <a:r>
              <a:rPr lang="ru-RU" sz="2400" b="1" dirty="0">
                <a:solidFill>
                  <a:srgbClr val="FF0000"/>
                </a:solidFill>
                <a:latin typeface="a_Helver Bashkir" pitchFamily="34" charset="0"/>
              </a:rPr>
              <a:t> алтын </a:t>
            </a:r>
            <a:r>
              <a:rPr lang="ru-RU" sz="2400" b="1" dirty="0" err="1">
                <a:solidFill>
                  <a:srgbClr val="FF0000"/>
                </a:solidFill>
                <a:latin typeface="a_Helver Bashkir" pitchFamily="34" charset="0"/>
              </a:rPr>
              <a:t>япраҡ</a:t>
            </a:r>
            <a:r>
              <a:rPr lang="ru-RU" sz="2400" b="1" dirty="0">
                <a:solidFill>
                  <a:srgbClr val="FF0000"/>
                </a:solidFill>
                <a:latin typeface="a_Helver Bashkir" pitchFamily="34" charset="0"/>
              </a:rPr>
              <a:t>, </a:t>
            </a:r>
            <a:r>
              <a:rPr lang="ru-RU" sz="2400" b="1" dirty="0" err="1">
                <a:solidFill>
                  <a:srgbClr val="FF0000"/>
                </a:solidFill>
                <a:latin typeface="a_Helver Bashkir" pitchFamily="34" charset="0"/>
              </a:rPr>
              <a:t>ҡыштың</a:t>
            </a:r>
            <a:r>
              <a:rPr lang="ru-RU" sz="2400" b="1" dirty="0">
                <a:solidFill>
                  <a:srgbClr val="FF0000"/>
                </a:solidFill>
                <a:latin typeface="a_Helver Bashkir" pitchFamily="34" charset="0"/>
              </a:rPr>
              <a:t> </a:t>
            </a:r>
            <a:r>
              <a:rPr lang="ru-RU" sz="2400" b="1" dirty="0" err="1">
                <a:solidFill>
                  <a:srgbClr val="FF0000"/>
                </a:solidFill>
                <a:latin typeface="a_Helver Bashkir" pitchFamily="34" charset="0"/>
              </a:rPr>
              <a:t>әсе</a:t>
            </a:r>
            <a:r>
              <a:rPr lang="ru-RU" sz="2400" b="1" dirty="0">
                <a:solidFill>
                  <a:srgbClr val="FF0000"/>
                </a:solidFill>
                <a:latin typeface="a_Helver Bashkir" pitchFamily="34" charset="0"/>
              </a:rPr>
              <a:t> </a:t>
            </a:r>
            <a:r>
              <a:rPr lang="ru-RU" sz="2400" b="1" dirty="0" err="1">
                <a:solidFill>
                  <a:srgbClr val="FF0000"/>
                </a:solidFill>
                <a:latin typeface="a_Helver Bashkir" pitchFamily="34" charset="0"/>
              </a:rPr>
              <a:t>бурандары</a:t>
            </a:r>
            <a:r>
              <a:rPr lang="ru-RU" sz="2400" b="1" dirty="0">
                <a:solidFill>
                  <a:srgbClr val="FF0000"/>
                </a:solidFill>
                <a:latin typeface="a_Helver Bashkir" pitchFamily="34" charset="0"/>
              </a:rPr>
              <a:t>… </a:t>
            </a:r>
            <a:r>
              <a:rPr lang="ru-RU" sz="2400" b="1" dirty="0" err="1">
                <a:solidFill>
                  <a:srgbClr val="FF0000"/>
                </a:solidFill>
                <a:latin typeface="a_Helver Bashkir" pitchFamily="34" charset="0"/>
              </a:rPr>
              <a:t>Былар</a:t>
            </a:r>
            <a:r>
              <a:rPr lang="ru-RU" sz="2400" b="1" dirty="0">
                <a:solidFill>
                  <a:srgbClr val="FF0000"/>
                </a:solidFill>
                <a:latin typeface="a_Helver Bashkir" pitchFamily="34" charset="0"/>
              </a:rPr>
              <a:t> </a:t>
            </a:r>
            <a:r>
              <a:rPr lang="ru-RU" sz="2400" b="1" dirty="0" err="1">
                <a:solidFill>
                  <a:srgbClr val="FF0000"/>
                </a:solidFill>
                <a:latin typeface="a_Helver Bashkir" pitchFamily="34" charset="0"/>
              </a:rPr>
              <a:t>барыһы</a:t>
            </a:r>
            <a:r>
              <a:rPr lang="ru-RU" sz="2400" b="1" dirty="0">
                <a:solidFill>
                  <a:srgbClr val="FF0000"/>
                </a:solidFill>
                <a:latin typeface="a_Helver Bashkir" pitchFamily="34" charset="0"/>
              </a:rPr>
              <a:t> ла </a:t>
            </a:r>
            <a:r>
              <a:rPr lang="ru-RU" sz="2400" b="1" dirty="0" err="1">
                <a:solidFill>
                  <a:srgbClr val="FF0000"/>
                </a:solidFill>
                <a:latin typeface="a_Helver Bashkir" pitchFamily="34" charset="0"/>
              </a:rPr>
              <a:t>әҙибә</a:t>
            </a:r>
            <a:r>
              <a:rPr lang="ru-RU" sz="2400" b="1" dirty="0">
                <a:solidFill>
                  <a:srgbClr val="FF0000"/>
                </a:solidFill>
                <a:latin typeface="a_Helver Bashkir" pitchFamily="34" charset="0"/>
              </a:rPr>
              <a:t> </a:t>
            </a:r>
            <a:r>
              <a:rPr lang="ru-RU" sz="2400" b="1" dirty="0" err="1">
                <a:solidFill>
                  <a:srgbClr val="FF0000"/>
                </a:solidFill>
                <a:latin typeface="a_Helver Bashkir" pitchFamily="34" charset="0"/>
              </a:rPr>
              <a:t>күңеленә</a:t>
            </a:r>
            <a:r>
              <a:rPr lang="ru-RU" sz="2400" b="1" dirty="0">
                <a:solidFill>
                  <a:srgbClr val="FF0000"/>
                </a:solidFill>
                <a:latin typeface="a_Helver Bashkir" pitchFamily="34" charset="0"/>
              </a:rPr>
              <a:t> </a:t>
            </a:r>
            <a:r>
              <a:rPr lang="ru-RU" sz="2400" b="1" dirty="0" err="1">
                <a:solidFill>
                  <a:srgbClr val="FF0000"/>
                </a:solidFill>
                <a:latin typeface="a_Helver Bashkir" pitchFamily="34" charset="0"/>
              </a:rPr>
              <a:t>моң</a:t>
            </a:r>
            <a:r>
              <a:rPr lang="ru-RU" sz="2400" b="1" dirty="0">
                <a:solidFill>
                  <a:srgbClr val="FF0000"/>
                </a:solidFill>
                <a:latin typeface="a_Helver Bashkir" pitchFamily="34" charset="0"/>
              </a:rPr>
              <a:t>, </a:t>
            </a:r>
            <a:r>
              <a:rPr lang="ru-RU" sz="2400" b="1" dirty="0" err="1">
                <a:solidFill>
                  <a:srgbClr val="FF0000"/>
                </a:solidFill>
                <a:latin typeface="a_Helver Bashkir" pitchFamily="34" charset="0"/>
              </a:rPr>
              <a:t>илһам</a:t>
            </a:r>
            <a:r>
              <a:rPr lang="ru-RU" sz="2400" b="1" dirty="0">
                <a:solidFill>
                  <a:srgbClr val="FF0000"/>
                </a:solidFill>
                <a:latin typeface="a_Helver Bashkir" pitchFamily="34" charset="0"/>
              </a:rPr>
              <a:t> </a:t>
            </a:r>
            <a:r>
              <a:rPr lang="ru-RU" sz="2400" b="1" dirty="0" err="1">
                <a:solidFill>
                  <a:srgbClr val="FF0000"/>
                </a:solidFill>
                <a:latin typeface="a_Helver Bashkir" pitchFamily="34" charset="0"/>
              </a:rPr>
              <a:t>өҫтәй</a:t>
            </a:r>
            <a:r>
              <a:rPr lang="ru-RU" sz="2400" b="1" dirty="0">
                <a:solidFill>
                  <a:srgbClr val="FF0000"/>
                </a:solidFill>
                <a:latin typeface="a_Helver Bashkir" pitchFamily="34" charset="0"/>
              </a:rPr>
              <a:t>.</a:t>
            </a:r>
          </a:p>
        </p:txBody>
      </p:sp>
      <p:pic>
        <p:nvPicPr>
          <p:cNvPr id="11266" name="Picture 2" descr="C:\Documents and Settings\Admin\Рабочий стол\getImage (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2492896"/>
            <a:ext cx="8064895" cy="4365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38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checkerboard(across)">
                                      <p:cBhvr>
                                        <p:cTn id="12"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be-BY" dirty="0" smtClean="0">
                <a:solidFill>
                  <a:srgbClr val="FF0000"/>
                </a:solidFill>
                <a:latin typeface="a_Helver Bashkir" pitchFamily="34" charset="0"/>
              </a:rPr>
              <a:t>Шағирәнең тыуған ауылы хәҙерге көндәрҙә</a:t>
            </a:r>
            <a:endParaRPr lang="ru-RU" dirty="0">
              <a:solidFill>
                <a:srgbClr val="FF0000"/>
              </a:solidFill>
              <a:latin typeface="a_Helver Bashkir" pitchFamily="34" charset="0"/>
            </a:endParaRPr>
          </a:p>
        </p:txBody>
      </p:sp>
      <p:pic>
        <p:nvPicPr>
          <p:cNvPr id="12290" name="Picture 2" descr="C:\Documents and Settings\Admin\Рабочий стол\getImage (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600200"/>
            <a:ext cx="8424936" cy="5141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23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plus(in)">
                                      <p:cBhvr>
                                        <p:cTn id="12"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be-BY" b="1" dirty="0" smtClean="0">
                <a:solidFill>
                  <a:srgbClr val="FF0000"/>
                </a:solidFill>
                <a:latin typeface="a_Helver Bashkir" pitchFamily="34" charset="0"/>
              </a:rPr>
              <a:t>Шағирәгә  тыуған ауыл,тыуған нигеҙ күп көс бирә</a:t>
            </a:r>
            <a:endParaRPr lang="ru-RU" b="1" dirty="0">
              <a:solidFill>
                <a:srgbClr val="FF0000"/>
              </a:solidFill>
              <a:latin typeface="a_Helver Bashkir" pitchFamily="34" charset="0"/>
            </a:endParaRPr>
          </a:p>
        </p:txBody>
      </p:sp>
      <p:pic>
        <p:nvPicPr>
          <p:cNvPr id="14338" name="Picture 2" descr="C:\Documents and Settings\Admin\Рабочий стол\getImag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484785"/>
            <a:ext cx="7848872"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76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wheel(1)">
                                      <p:cBhvr>
                                        <p:cTn id="12" dur="20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be-BY" b="1" dirty="0" smtClean="0">
                <a:solidFill>
                  <a:srgbClr val="FF0000"/>
                </a:solidFill>
                <a:latin typeface="a_Helver Bashkir" pitchFamily="34" charset="0"/>
              </a:rPr>
              <a:t>Тыуған ер һәр миҙгелдә лә матур…</a:t>
            </a:r>
            <a:endParaRPr lang="ru-RU" b="1" dirty="0">
              <a:solidFill>
                <a:srgbClr val="FF0000"/>
              </a:solidFill>
              <a:latin typeface="a_Helver Bashkir" pitchFamily="34" charset="0"/>
            </a:endParaRPr>
          </a:p>
        </p:txBody>
      </p:sp>
      <p:pic>
        <p:nvPicPr>
          <p:cNvPr id="15362" name="Picture 2" descr="C:\Documents and Settings\Admin\Рабочий стол\getImage (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600200"/>
            <a:ext cx="8424935" cy="499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49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 calcmode="lin" valueType="num">
                                      <p:cBhvr>
                                        <p:cTn id="12" dur="500" fill="hold"/>
                                        <p:tgtEl>
                                          <p:spTgt spid="15362"/>
                                        </p:tgtEl>
                                        <p:attrNameLst>
                                          <p:attrName>ppt_w</p:attrName>
                                        </p:attrNameLst>
                                      </p:cBhvr>
                                      <p:tavLst>
                                        <p:tav tm="0">
                                          <p:val>
                                            <p:fltVal val="0"/>
                                          </p:val>
                                        </p:tav>
                                        <p:tav tm="100000">
                                          <p:val>
                                            <p:strVal val="#ppt_w"/>
                                          </p:val>
                                        </p:tav>
                                      </p:tavLst>
                                    </p:anim>
                                    <p:anim calcmode="lin" valueType="num">
                                      <p:cBhvr>
                                        <p:cTn id="13" dur="500" fill="hold"/>
                                        <p:tgtEl>
                                          <p:spTgt spid="15362"/>
                                        </p:tgtEl>
                                        <p:attrNameLst>
                                          <p:attrName>ppt_h</p:attrName>
                                        </p:attrNameLst>
                                      </p:cBhvr>
                                      <p:tavLst>
                                        <p:tav tm="0">
                                          <p:val>
                                            <p:fltVal val="0"/>
                                          </p:val>
                                        </p:tav>
                                        <p:tav tm="100000">
                                          <p:val>
                                            <p:strVal val="#ppt_h"/>
                                          </p:val>
                                        </p:tav>
                                      </p:tavLst>
                                    </p:anim>
                                    <p:animEffect transition="in" filter="fade">
                                      <p:cBhvr>
                                        <p:cTn id="14"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be-BY" dirty="0" smtClean="0">
                <a:solidFill>
                  <a:srgbClr val="FF0000"/>
                </a:solidFill>
                <a:latin typeface="a_Helver Bashkir" pitchFamily="34" charset="0"/>
              </a:rPr>
              <a:t>Иң йылы һүҙҙәренең береһен шағирә әсәһенә юллай</a:t>
            </a:r>
            <a:endParaRPr lang="ru-RU" dirty="0">
              <a:solidFill>
                <a:srgbClr val="FF0000"/>
              </a:solidFill>
              <a:latin typeface="a_Helver Bashkir" pitchFamily="34" charset="0"/>
            </a:endParaRPr>
          </a:p>
        </p:txBody>
      </p:sp>
      <p:sp>
        <p:nvSpPr>
          <p:cNvPr id="3" name="Объект 2"/>
          <p:cNvSpPr>
            <a:spLocks noGrp="1"/>
          </p:cNvSpPr>
          <p:nvPr>
            <p:ph idx="1"/>
          </p:nvPr>
        </p:nvSpPr>
        <p:spPr/>
        <p:txBody>
          <a:bodyPr/>
          <a:lstStyle/>
          <a:p>
            <a:pPr marL="0" indent="0">
              <a:buNone/>
            </a:pPr>
            <a:r>
              <a:rPr lang="ru-RU" b="1" dirty="0" smtClean="0">
                <a:solidFill>
                  <a:srgbClr val="7030A0"/>
                </a:solidFill>
                <a:latin typeface="a_Helver Bashkir" pitchFamily="34" charset="0"/>
              </a:rPr>
              <a:t>    </a:t>
            </a:r>
            <a:r>
              <a:rPr lang="ru-RU" b="1" dirty="0" err="1" smtClean="0">
                <a:solidFill>
                  <a:srgbClr val="7030A0"/>
                </a:solidFill>
                <a:latin typeface="a_Helver Bashkir" pitchFamily="34" charset="0"/>
              </a:rPr>
              <a:t>Әсәйҙәрҙең</a:t>
            </a:r>
            <a:r>
              <a:rPr lang="ru-RU" b="1" dirty="0" smtClean="0">
                <a:solidFill>
                  <a:srgbClr val="7030A0"/>
                </a:solidFill>
                <a:latin typeface="a_Helver Bashkir" pitchFamily="34" charset="0"/>
              </a:rPr>
              <a:t>  </a:t>
            </a:r>
            <a:r>
              <a:rPr lang="ru-RU" b="1" dirty="0" err="1" smtClean="0">
                <a:solidFill>
                  <a:srgbClr val="7030A0"/>
                </a:solidFill>
                <a:latin typeface="a_Helver Bashkir" pitchFamily="34" charset="0"/>
              </a:rPr>
              <a:t>күҙе</a:t>
            </a:r>
            <a:r>
              <a:rPr lang="ru-RU" b="1" dirty="0" smtClean="0">
                <a:solidFill>
                  <a:srgbClr val="7030A0"/>
                </a:solidFill>
                <a:latin typeface="a_Helver Bashkir" pitchFamily="34" charset="0"/>
              </a:rPr>
              <a:t> – </a:t>
            </a:r>
            <a:r>
              <a:rPr lang="ru-RU" b="1" dirty="0" err="1" smtClean="0">
                <a:solidFill>
                  <a:srgbClr val="7030A0"/>
                </a:solidFill>
                <a:latin typeface="a_Helver Bashkir" pitchFamily="34" charset="0"/>
              </a:rPr>
              <a:t>иң</a:t>
            </a:r>
            <a:r>
              <a:rPr lang="ru-RU" b="1" dirty="0" smtClean="0">
                <a:solidFill>
                  <a:srgbClr val="7030A0"/>
                </a:solidFill>
                <a:latin typeface="a_Helver Bashkir" pitchFamily="34" charset="0"/>
              </a:rPr>
              <a:t>  </a:t>
            </a:r>
            <a:r>
              <a:rPr lang="ru-RU" b="1" dirty="0" err="1" smtClean="0">
                <a:solidFill>
                  <a:srgbClr val="7030A0"/>
                </a:solidFill>
                <a:latin typeface="a_Helver Bashkir" pitchFamily="34" charset="0"/>
              </a:rPr>
              <a:t>матур</a:t>
            </a:r>
            <a:r>
              <a:rPr lang="ru-RU" b="1" dirty="0" smtClean="0">
                <a:solidFill>
                  <a:srgbClr val="7030A0"/>
                </a:solidFill>
                <a:latin typeface="a_Helver Bashkir" pitchFamily="34" charset="0"/>
              </a:rPr>
              <a:t>  </a:t>
            </a:r>
            <a:r>
              <a:rPr lang="ru-RU" b="1" dirty="0" err="1">
                <a:solidFill>
                  <a:srgbClr val="7030A0"/>
                </a:solidFill>
                <a:latin typeface="a_Helver Bashkir" pitchFamily="34" charset="0"/>
              </a:rPr>
              <a:t>күҙҙәр</a:t>
            </a:r>
            <a:r>
              <a:rPr lang="ru-RU" b="1" dirty="0">
                <a:solidFill>
                  <a:srgbClr val="7030A0"/>
                </a:solidFill>
                <a:latin typeface="a_Helver Bashkir" pitchFamily="34" charset="0"/>
              </a:rPr>
              <a:t>,</a:t>
            </a:r>
          </a:p>
          <a:p>
            <a:pPr marL="0" indent="0">
              <a:buNone/>
            </a:pPr>
            <a:r>
              <a:rPr lang="ru-RU" b="1" dirty="0" smtClean="0">
                <a:solidFill>
                  <a:srgbClr val="7030A0"/>
                </a:solidFill>
                <a:latin typeface="a_Helver Bashkir" pitchFamily="34" charset="0"/>
              </a:rPr>
              <a:t>    </a:t>
            </a:r>
            <a:r>
              <a:rPr lang="ru-RU" b="1" dirty="0" err="1" smtClean="0">
                <a:solidFill>
                  <a:srgbClr val="7030A0"/>
                </a:solidFill>
                <a:latin typeface="a_Helver Bashkir" pitchFamily="34" charset="0"/>
              </a:rPr>
              <a:t>Әсәйҙәрҙең</a:t>
            </a:r>
            <a:r>
              <a:rPr lang="ru-RU" b="1" dirty="0" smtClean="0">
                <a:solidFill>
                  <a:srgbClr val="7030A0"/>
                </a:solidFill>
                <a:latin typeface="a_Helver Bashkir" pitchFamily="34" charset="0"/>
              </a:rPr>
              <a:t>  </a:t>
            </a:r>
            <a:r>
              <a:rPr lang="ru-RU" b="1" dirty="0" err="1" smtClean="0">
                <a:solidFill>
                  <a:srgbClr val="7030A0"/>
                </a:solidFill>
                <a:latin typeface="a_Helver Bashkir" pitchFamily="34" charset="0"/>
              </a:rPr>
              <a:t>һүҙе</a:t>
            </a:r>
            <a:r>
              <a:rPr lang="ru-RU" b="1" dirty="0" smtClean="0">
                <a:solidFill>
                  <a:srgbClr val="7030A0"/>
                </a:solidFill>
                <a:latin typeface="a_Helver Bashkir" pitchFamily="34" charset="0"/>
              </a:rPr>
              <a:t> </a:t>
            </a:r>
            <a:r>
              <a:rPr lang="ru-RU" b="1" dirty="0">
                <a:solidFill>
                  <a:srgbClr val="7030A0"/>
                </a:solidFill>
                <a:latin typeface="a_Helver Bashkir" pitchFamily="34" charset="0"/>
              </a:rPr>
              <a:t>– </a:t>
            </a:r>
            <a:r>
              <a:rPr lang="ru-RU" b="1" dirty="0" err="1" smtClean="0">
                <a:solidFill>
                  <a:srgbClr val="7030A0"/>
                </a:solidFill>
                <a:latin typeface="a_Helver Bashkir" pitchFamily="34" charset="0"/>
              </a:rPr>
              <a:t>иң</a:t>
            </a:r>
            <a:r>
              <a:rPr lang="ru-RU" b="1" dirty="0" smtClean="0">
                <a:solidFill>
                  <a:srgbClr val="7030A0"/>
                </a:solidFill>
                <a:latin typeface="a_Helver Bashkir" pitchFamily="34" charset="0"/>
              </a:rPr>
              <a:t>  </a:t>
            </a:r>
            <a:r>
              <a:rPr lang="ru-RU" b="1" dirty="0" err="1">
                <a:solidFill>
                  <a:srgbClr val="7030A0"/>
                </a:solidFill>
                <a:latin typeface="a_Helver Bashkir" pitchFamily="34" charset="0"/>
              </a:rPr>
              <a:t>наҙлы</a:t>
            </a:r>
            <a:r>
              <a:rPr lang="ru-RU" b="1" dirty="0">
                <a:solidFill>
                  <a:srgbClr val="7030A0"/>
                </a:solidFill>
                <a:latin typeface="a_Helver Bashkir" pitchFamily="34" charset="0"/>
              </a:rPr>
              <a:t> </a:t>
            </a:r>
            <a:r>
              <a:rPr lang="ru-RU" b="1" dirty="0" smtClean="0">
                <a:solidFill>
                  <a:srgbClr val="7030A0"/>
                </a:solidFill>
                <a:latin typeface="a_Helver Bashkir" pitchFamily="34" charset="0"/>
              </a:rPr>
              <a:t> </a:t>
            </a:r>
            <a:r>
              <a:rPr lang="ru-RU" b="1" dirty="0" err="1" smtClean="0">
                <a:solidFill>
                  <a:srgbClr val="7030A0"/>
                </a:solidFill>
                <a:latin typeface="a_Helver Bashkir" pitchFamily="34" charset="0"/>
              </a:rPr>
              <a:t>һүҙҙәр</a:t>
            </a:r>
            <a:r>
              <a:rPr lang="ru-RU" b="1" dirty="0">
                <a:solidFill>
                  <a:srgbClr val="7030A0"/>
                </a:solidFill>
                <a:latin typeface="a_Helver Bashkir" pitchFamily="34" charset="0"/>
              </a:rPr>
              <a:t>.</a:t>
            </a:r>
          </a:p>
          <a:p>
            <a:pPr marL="0" indent="0">
              <a:buNone/>
            </a:pPr>
            <a:r>
              <a:rPr lang="ru-RU" b="1" dirty="0" smtClean="0">
                <a:solidFill>
                  <a:srgbClr val="7030A0"/>
                </a:solidFill>
                <a:latin typeface="a_Helver Bashkir" pitchFamily="34" charset="0"/>
              </a:rPr>
              <a:t>    Улар  </a:t>
            </a:r>
            <a:r>
              <a:rPr lang="ru-RU" b="1" dirty="0" err="1">
                <a:solidFill>
                  <a:srgbClr val="7030A0"/>
                </a:solidFill>
                <a:latin typeface="a_Helver Bashkir" pitchFamily="34" charset="0"/>
              </a:rPr>
              <a:t>бирәләр</a:t>
            </a:r>
            <a:r>
              <a:rPr lang="ru-RU" b="1" dirty="0">
                <a:solidFill>
                  <a:srgbClr val="7030A0"/>
                </a:solidFill>
                <a:latin typeface="a_Helver Bashkir" pitchFamily="34" charset="0"/>
              </a:rPr>
              <a:t> </a:t>
            </a:r>
            <a:r>
              <a:rPr lang="ru-RU" b="1" dirty="0" smtClean="0">
                <a:solidFill>
                  <a:srgbClr val="7030A0"/>
                </a:solidFill>
                <a:latin typeface="a_Helver Bashkir" pitchFamily="34" charset="0"/>
              </a:rPr>
              <a:t> </a:t>
            </a:r>
            <a:r>
              <a:rPr lang="ru-RU" b="1" dirty="0" err="1" smtClean="0">
                <a:solidFill>
                  <a:srgbClr val="7030A0"/>
                </a:solidFill>
                <a:latin typeface="a_Helver Bashkir" pitchFamily="34" charset="0"/>
              </a:rPr>
              <a:t>иң</a:t>
            </a:r>
            <a:r>
              <a:rPr lang="ru-RU" b="1" dirty="0" smtClean="0">
                <a:solidFill>
                  <a:srgbClr val="7030A0"/>
                </a:solidFill>
                <a:latin typeface="a_Helver Bashkir" pitchFamily="34" charset="0"/>
              </a:rPr>
              <a:t>  </a:t>
            </a:r>
            <a:r>
              <a:rPr lang="ru-RU" b="1" dirty="0" err="1" smtClean="0">
                <a:solidFill>
                  <a:srgbClr val="7030A0"/>
                </a:solidFill>
                <a:latin typeface="a_Helver Bashkir" pitchFamily="34" charset="0"/>
              </a:rPr>
              <a:t>дөрөҫ</a:t>
            </a:r>
            <a:r>
              <a:rPr lang="ru-RU" b="1" dirty="0" smtClean="0">
                <a:solidFill>
                  <a:srgbClr val="7030A0"/>
                </a:solidFill>
                <a:latin typeface="a_Helver Bashkir" pitchFamily="34" charset="0"/>
              </a:rPr>
              <a:t>  </a:t>
            </a:r>
            <a:r>
              <a:rPr lang="ru-RU" b="1" dirty="0" err="1" smtClean="0">
                <a:solidFill>
                  <a:srgbClr val="7030A0"/>
                </a:solidFill>
                <a:latin typeface="a_Helver Bashkir" pitchFamily="34" charset="0"/>
              </a:rPr>
              <a:t>кәңәш</a:t>
            </a:r>
            <a:r>
              <a:rPr lang="ru-RU" b="1" dirty="0">
                <a:solidFill>
                  <a:srgbClr val="7030A0"/>
                </a:solidFill>
                <a:latin typeface="a_Helver Bashkir" pitchFamily="34" charset="0"/>
              </a:rPr>
              <a:t>,</a:t>
            </a:r>
          </a:p>
          <a:p>
            <a:pPr marL="0" indent="0">
              <a:buNone/>
            </a:pPr>
            <a:r>
              <a:rPr lang="ru-RU" b="1" dirty="0" smtClean="0">
                <a:solidFill>
                  <a:srgbClr val="7030A0"/>
                </a:solidFill>
                <a:latin typeface="a_Helver Bashkir" pitchFamily="34" charset="0"/>
              </a:rPr>
              <a:t>    Улар  </a:t>
            </a:r>
            <a:r>
              <a:rPr lang="ru-RU" b="1" dirty="0" err="1" smtClean="0">
                <a:solidFill>
                  <a:srgbClr val="7030A0"/>
                </a:solidFill>
                <a:latin typeface="a_Helver Bashkir" pitchFamily="34" charset="0"/>
              </a:rPr>
              <a:t>булалар</a:t>
            </a:r>
            <a:r>
              <a:rPr lang="ru-RU" b="1" dirty="0" smtClean="0">
                <a:solidFill>
                  <a:srgbClr val="7030A0"/>
                </a:solidFill>
                <a:latin typeface="a_Helver Bashkir" pitchFamily="34" charset="0"/>
              </a:rPr>
              <a:t>  </a:t>
            </a:r>
            <a:r>
              <a:rPr lang="ru-RU" b="1" dirty="0" err="1" smtClean="0">
                <a:solidFill>
                  <a:srgbClr val="7030A0"/>
                </a:solidFill>
                <a:latin typeface="a_Helver Bashkir" pitchFamily="34" charset="0"/>
              </a:rPr>
              <a:t>иң</a:t>
            </a:r>
            <a:r>
              <a:rPr lang="ru-RU" b="1" dirty="0" smtClean="0">
                <a:solidFill>
                  <a:srgbClr val="7030A0"/>
                </a:solidFill>
                <a:latin typeface="a_Helver Bashkir" pitchFamily="34" charset="0"/>
              </a:rPr>
              <a:t>  </a:t>
            </a:r>
            <a:r>
              <a:rPr lang="ru-RU" b="1" dirty="0" err="1" smtClean="0">
                <a:solidFill>
                  <a:srgbClr val="7030A0"/>
                </a:solidFill>
                <a:latin typeface="a_Helver Bashkir" pitchFamily="34" charset="0"/>
              </a:rPr>
              <a:t>яҡшы</a:t>
            </a:r>
            <a:r>
              <a:rPr lang="ru-RU" b="1" dirty="0" smtClean="0">
                <a:solidFill>
                  <a:srgbClr val="7030A0"/>
                </a:solidFill>
                <a:latin typeface="a_Helver Bashkir" pitchFamily="34" charset="0"/>
              </a:rPr>
              <a:t>  </a:t>
            </a:r>
            <a:r>
              <a:rPr lang="ru-RU" b="1" dirty="0" err="1">
                <a:solidFill>
                  <a:srgbClr val="7030A0"/>
                </a:solidFill>
                <a:latin typeface="a_Helver Bashkir" pitchFamily="34" charset="0"/>
              </a:rPr>
              <a:t>серҙәш</a:t>
            </a:r>
            <a:r>
              <a:rPr lang="ru-RU" b="1" dirty="0">
                <a:solidFill>
                  <a:srgbClr val="7030A0"/>
                </a:solidFill>
                <a:latin typeface="a_Helver Bashkir" pitchFamily="34" charset="0"/>
              </a:rPr>
              <a:t>.</a:t>
            </a:r>
          </a:p>
          <a:p>
            <a:pPr marL="0" indent="0">
              <a:buNone/>
            </a:pPr>
            <a:r>
              <a:rPr lang="ru-RU" b="1" dirty="0" smtClean="0">
                <a:solidFill>
                  <a:srgbClr val="7030A0"/>
                </a:solidFill>
                <a:latin typeface="a_Helver Bashkir" pitchFamily="34" charset="0"/>
              </a:rPr>
              <a:t>                             </a:t>
            </a:r>
            <a:r>
              <a:rPr lang="ru-RU" b="1" dirty="0" err="1" smtClean="0">
                <a:solidFill>
                  <a:srgbClr val="7030A0"/>
                </a:solidFill>
                <a:latin typeface="a_Helver Bashkir" pitchFamily="34" charset="0"/>
              </a:rPr>
              <a:t>Кәүсәриә</a:t>
            </a:r>
            <a:r>
              <a:rPr lang="ru-RU" b="1" dirty="0" smtClean="0">
                <a:solidFill>
                  <a:srgbClr val="7030A0"/>
                </a:solidFill>
                <a:latin typeface="a_Helver Bashkir" pitchFamily="34" charset="0"/>
              </a:rPr>
              <a:t> </a:t>
            </a:r>
            <a:r>
              <a:rPr lang="ru-RU" b="1" dirty="0" err="1">
                <a:solidFill>
                  <a:srgbClr val="7030A0"/>
                </a:solidFill>
                <a:latin typeface="a_Helver Bashkir" pitchFamily="34" charset="0"/>
              </a:rPr>
              <a:t>Шафиҡова</a:t>
            </a:r>
            <a:endParaRPr lang="ru-RU" b="1" dirty="0">
              <a:solidFill>
                <a:srgbClr val="7030A0"/>
              </a:solidFill>
              <a:latin typeface="a_Helver Bashkir" pitchFamily="34" charset="0"/>
            </a:endParaRPr>
          </a:p>
        </p:txBody>
      </p:sp>
    </p:spTree>
    <p:extLst>
      <p:ext uri="{BB962C8B-B14F-4D97-AF65-F5344CB8AC3E}">
        <p14:creationId xmlns:p14="http://schemas.microsoft.com/office/powerpoint/2010/main" val="312089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par>
                                <p:cTn id="16" presetID="31"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0"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1" dur="1000"/>
                                        <p:tgtEl>
                                          <p:spTgt spid="3">
                                            <p:txEl>
                                              <p:pRg st="1" end="1"/>
                                            </p:txEl>
                                          </p:spTgt>
                                        </p:tgtEl>
                                      </p:cBhvr>
                                    </p:animEffect>
                                  </p:childTnLst>
                                </p:cTn>
                              </p:par>
                              <p:par>
                                <p:cTn id="22" presetID="31"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6"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7" dur="1000"/>
                                        <p:tgtEl>
                                          <p:spTgt spid="3">
                                            <p:txEl>
                                              <p:pRg st="2" end="2"/>
                                            </p:txEl>
                                          </p:spTgt>
                                        </p:tgtEl>
                                      </p:cBhvr>
                                    </p:animEffect>
                                  </p:childTnLst>
                                </p:cTn>
                              </p:par>
                              <p:par>
                                <p:cTn id="28" presetID="31" presetClass="entr" presetSubtype="0"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p:cTn id="30"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1"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2"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3" dur="1000"/>
                                        <p:tgtEl>
                                          <p:spTgt spid="3">
                                            <p:txEl>
                                              <p:pRg st="3" end="3"/>
                                            </p:txEl>
                                          </p:spTgt>
                                        </p:tgtEl>
                                      </p:cBhvr>
                                    </p:animEffect>
                                  </p:childTnLst>
                                </p:cTn>
                              </p:par>
                              <p:par>
                                <p:cTn id="34" presetID="31" presetClass="entr" presetSubtype="0" fill="hold" nodeType="with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p:cTn id="36"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7"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8"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9"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be-BY" b="1" dirty="0" smtClean="0">
                <a:solidFill>
                  <a:srgbClr val="FF0000"/>
                </a:solidFill>
                <a:latin typeface="a_Helver Bashkir" pitchFamily="34" charset="0"/>
              </a:rPr>
              <a:t>Ҡулланылған интернет-ресурстар</a:t>
            </a:r>
            <a:endParaRPr lang="ru-RU" b="1" dirty="0">
              <a:solidFill>
                <a:srgbClr val="FF0000"/>
              </a:solidFill>
              <a:latin typeface="a_Helver Bashkir" pitchFamily="34" charset="0"/>
            </a:endParaRPr>
          </a:p>
        </p:txBody>
      </p:sp>
      <p:sp>
        <p:nvSpPr>
          <p:cNvPr id="3" name="Объект 2"/>
          <p:cNvSpPr>
            <a:spLocks noGrp="1"/>
          </p:cNvSpPr>
          <p:nvPr>
            <p:ph idx="1"/>
          </p:nvPr>
        </p:nvSpPr>
        <p:spPr/>
        <p:txBody>
          <a:bodyPr/>
          <a:lstStyle/>
          <a:p>
            <a:pPr marL="0" indent="0">
              <a:buNone/>
            </a:pPr>
            <a:r>
              <a:rPr lang="be-BY" sz="2800" dirty="0" smtClean="0"/>
              <a:t> Фотолар «Иҫәнбай ауылы» группаһынан алынды: </a:t>
            </a:r>
            <a:r>
              <a:rPr lang="en-US" sz="2800" dirty="0">
                <a:hlinkClick r:id="rId2"/>
              </a:rPr>
              <a:t>http://</a:t>
            </a:r>
            <a:r>
              <a:rPr lang="en-US" sz="2800" dirty="0" smtClean="0">
                <a:hlinkClick r:id="rId2"/>
              </a:rPr>
              <a:t>www.odnoklassniki.ru/group/51148600574089</a:t>
            </a:r>
            <a:endParaRPr lang="be-BY" sz="2800" dirty="0" smtClean="0"/>
          </a:p>
          <a:p>
            <a:pPr marL="0" indent="0">
              <a:buNone/>
            </a:pPr>
            <a:r>
              <a:rPr lang="be-BY" sz="2800" dirty="0" smtClean="0"/>
              <a:t>Шағирәнең </a:t>
            </a:r>
            <a:r>
              <a:rPr lang="be-BY" sz="2800" dirty="0"/>
              <a:t>биографияһы </a:t>
            </a:r>
            <a:r>
              <a:rPr lang="be-BY" sz="2800" dirty="0" smtClean="0"/>
              <a:t>һәм ижады тураһында мәғлүмәт ошо сайттарҙан алынды:</a:t>
            </a:r>
            <a:endParaRPr lang="be-BY" sz="2800" dirty="0"/>
          </a:p>
          <a:p>
            <a:pPr marL="0" indent="0">
              <a:buNone/>
            </a:pPr>
            <a:r>
              <a:rPr lang="en-US" sz="2800" dirty="0">
                <a:hlinkClick r:id="rId3"/>
              </a:rPr>
              <a:t>http://gorodyanaul.jimdo.com/</a:t>
            </a:r>
            <a:endParaRPr lang="ru-RU" sz="2800" dirty="0"/>
          </a:p>
          <a:p>
            <a:pPr marL="0" indent="0">
              <a:buNone/>
            </a:pPr>
            <a:r>
              <a:rPr lang="en-US" sz="2800" dirty="0" smtClean="0">
                <a:hlinkClick r:id="rId4"/>
              </a:rPr>
              <a:t>http</a:t>
            </a:r>
            <a:r>
              <a:rPr lang="en-US" sz="2800" dirty="0">
                <a:hlinkClick r:id="rId4"/>
              </a:rPr>
              <a:t>://</a:t>
            </a:r>
            <a:r>
              <a:rPr lang="en-US" sz="2800" dirty="0" smtClean="0">
                <a:hlinkClick r:id="rId4"/>
              </a:rPr>
              <a:t>www.omet-ufa.ru/index.php?id=700</a:t>
            </a:r>
            <a:endParaRPr lang="be-BY" sz="2800" dirty="0" smtClean="0"/>
          </a:p>
          <a:p>
            <a:pPr marL="0" indent="0">
              <a:buNone/>
            </a:pPr>
            <a:r>
              <a:rPr lang="be-BY" sz="2800" dirty="0" smtClean="0"/>
              <a:t>    Кәүсәриә Шафиҡова һүҙҙәренә яҙылған «Ауылҡайым» йырын Рәфил  Мусин башҡара</a:t>
            </a:r>
          </a:p>
        </p:txBody>
      </p:sp>
    </p:spTree>
    <p:extLst>
      <p:ext uri="{BB962C8B-B14F-4D97-AF65-F5344CB8AC3E}">
        <p14:creationId xmlns:p14="http://schemas.microsoft.com/office/powerpoint/2010/main" val="33934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strips(down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strips(downLeft)">
                                      <p:cBhvr>
                                        <p:cTn id="17" dur="500"/>
                                        <p:tgtEl>
                                          <p:spTgt spid="3">
                                            <p:txEl>
                                              <p:pRg st="1" end="1"/>
                                            </p:txEl>
                                          </p:spTgt>
                                        </p:tgtEl>
                                      </p:cBhvr>
                                    </p:animEffect>
                                  </p:childTnLst>
                                </p:cTn>
                              </p:par>
                              <p:par>
                                <p:cTn id="18" presetID="18" presetClass="entr" presetSubtype="12"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strips(downLeft)">
                                      <p:cBhvr>
                                        <p:cTn id="20" dur="500"/>
                                        <p:tgtEl>
                                          <p:spTgt spid="3">
                                            <p:txEl>
                                              <p:pRg st="2" end="2"/>
                                            </p:txEl>
                                          </p:spTgt>
                                        </p:tgtEl>
                                      </p:cBhvr>
                                    </p:animEffect>
                                  </p:childTnLst>
                                </p:cTn>
                              </p:par>
                              <p:par>
                                <p:cTn id="21" presetID="18" presetClass="entr" presetSubtype="12"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strips(downLeft)">
                                      <p:cBhvr>
                                        <p:cTn id="23" dur="500"/>
                                        <p:tgtEl>
                                          <p:spTgt spid="3">
                                            <p:txEl>
                                              <p:pRg st="3" end="3"/>
                                            </p:txEl>
                                          </p:spTgt>
                                        </p:tgtEl>
                                      </p:cBhvr>
                                    </p:animEffect>
                                  </p:childTnLst>
                                </p:cTn>
                              </p:par>
                              <p:par>
                                <p:cTn id="24" presetID="18" presetClass="entr" presetSubtype="12"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strips(downLeft)">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3"/>
          <p:cNvSpPr>
            <a:spLocks noGrp="1"/>
          </p:cNvSpPr>
          <p:nvPr>
            <p:ph type="title"/>
          </p:nvPr>
        </p:nvSpPr>
        <p:spPr/>
        <p:txBody>
          <a:bodyPr/>
          <a:lstStyle/>
          <a:p>
            <a:r>
              <a:rPr lang="be-BY" b="1" i="1" dirty="0">
                <a:solidFill>
                  <a:srgbClr val="FF0000"/>
                </a:solidFill>
              </a:rPr>
              <a:t>Кәүсәриә  Фидай ҡыҙы  Шафиҡова</a:t>
            </a:r>
            <a:r>
              <a:rPr lang="ru-RU" b="1" dirty="0"/>
              <a:t> </a:t>
            </a:r>
            <a:endParaRPr lang="ru-RU" dirty="0" smtClean="0"/>
          </a:p>
        </p:txBody>
      </p:sp>
      <p:pic>
        <p:nvPicPr>
          <p:cNvPr id="1026" name="Picture 2" descr="C:\Documents and Settings\Admin\Рабочий стол\каусария шафикова.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11760" y="1628800"/>
            <a:ext cx="4248472" cy="522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diamond(in)">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052736"/>
            <a:ext cx="8229600" cy="5073427"/>
          </a:xfrm>
        </p:spPr>
        <p:txBody>
          <a:bodyPr/>
          <a:lstStyle/>
          <a:p>
            <a:pPr marL="0" indent="0" algn="ctr">
              <a:buNone/>
            </a:pPr>
            <a:r>
              <a:rPr lang="be-BY" sz="6600" dirty="0" smtClean="0"/>
              <a:t>   </a:t>
            </a:r>
            <a:r>
              <a:rPr lang="be-BY" sz="6600" b="1" dirty="0" smtClean="0">
                <a:solidFill>
                  <a:srgbClr val="FF0000"/>
                </a:solidFill>
                <a:latin typeface="a_Helver Bashkir" pitchFamily="34" charset="0"/>
              </a:rPr>
              <a:t>Иғтибарығыҙ  өсөн  рәхмәт!</a:t>
            </a:r>
            <a:endParaRPr lang="ru-RU" sz="6600" b="1" dirty="0">
              <a:solidFill>
                <a:srgbClr val="FF0000"/>
              </a:solidFill>
              <a:latin typeface="a_Helver Bashkir" pitchFamily="34" charset="0"/>
            </a:endParaRPr>
          </a:p>
        </p:txBody>
      </p:sp>
    </p:spTree>
    <p:extLst>
      <p:ext uri="{BB962C8B-B14F-4D97-AF65-F5344CB8AC3E}">
        <p14:creationId xmlns:p14="http://schemas.microsoft.com/office/powerpoint/2010/main" val="137288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
            <a:ext cx="8229600" cy="2204864"/>
          </a:xfrm>
        </p:spPr>
        <p:txBody>
          <a:bodyPr/>
          <a:lstStyle/>
          <a:p>
            <a:pPr marL="0" indent="0" algn="ctr">
              <a:buNone/>
            </a:pPr>
            <a:r>
              <a:rPr lang="be-BY" b="1" dirty="0" smtClean="0">
                <a:solidFill>
                  <a:srgbClr val="7030A0"/>
                </a:solidFill>
                <a:latin typeface="a_Helver Bashkir" pitchFamily="34" charset="0"/>
              </a:rPr>
              <a:t>К.Шафиҡова </a:t>
            </a:r>
            <a:r>
              <a:rPr lang="be-BY" b="1" dirty="0">
                <a:solidFill>
                  <a:srgbClr val="7030A0"/>
                </a:solidFill>
                <a:latin typeface="a_Helver Bashkir" pitchFamily="34" charset="0"/>
              </a:rPr>
              <a:t>1948 </a:t>
            </a:r>
            <a:r>
              <a:rPr lang="be-BY" b="1" dirty="0" smtClean="0">
                <a:solidFill>
                  <a:srgbClr val="7030A0"/>
                </a:solidFill>
                <a:latin typeface="a_Helver Bashkir" pitchFamily="34" charset="0"/>
              </a:rPr>
              <a:t>йылдың  </a:t>
            </a:r>
            <a:r>
              <a:rPr lang="be-BY" b="1" dirty="0">
                <a:solidFill>
                  <a:srgbClr val="7030A0"/>
                </a:solidFill>
                <a:latin typeface="a_Helver Bashkir" pitchFamily="34" charset="0"/>
              </a:rPr>
              <a:t>9 </a:t>
            </a:r>
            <a:r>
              <a:rPr lang="be-BY" b="1" dirty="0" smtClean="0">
                <a:solidFill>
                  <a:srgbClr val="7030A0"/>
                </a:solidFill>
                <a:latin typeface="a_Helver Bashkir" pitchFamily="34" charset="0"/>
              </a:rPr>
              <a:t> ноябрендә  </a:t>
            </a:r>
            <a:r>
              <a:rPr lang="be-BY" b="1" dirty="0">
                <a:solidFill>
                  <a:srgbClr val="7030A0"/>
                </a:solidFill>
                <a:latin typeface="a_Helver Bashkir" pitchFamily="34" charset="0"/>
              </a:rPr>
              <a:t>Башҡортостандың  Яңауыл  районы  Иҫәнбай  а</a:t>
            </a:r>
            <a:r>
              <a:rPr lang="ru-RU" b="1" dirty="0">
                <a:solidFill>
                  <a:srgbClr val="7030A0"/>
                </a:solidFill>
                <a:latin typeface="a_Helver Bashkir" pitchFamily="34" charset="0"/>
              </a:rPr>
              <a:t>y</a:t>
            </a:r>
            <a:r>
              <a:rPr lang="be-BY" b="1" dirty="0">
                <a:solidFill>
                  <a:srgbClr val="7030A0"/>
                </a:solidFill>
                <a:latin typeface="a_Helver Bashkir" pitchFamily="34" charset="0"/>
              </a:rPr>
              <a:t>ылында  </a:t>
            </a:r>
            <a:endParaRPr lang="be-BY" b="1" dirty="0" smtClean="0">
              <a:solidFill>
                <a:srgbClr val="7030A0"/>
              </a:solidFill>
              <a:latin typeface="a_Helver Bashkir" pitchFamily="34" charset="0"/>
            </a:endParaRPr>
          </a:p>
          <a:p>
            <a:pPr marL="0" indent="0" algn="ctr">
              <a:buNone/>
            </a:pPr>
            <a:r>
              <a:rPr lang="be-BY" b="1" dirty="0" smtClean="0">
                <a:solidFill>
                  <a:srgbClr val="7030A0"/>
                </a:solidFill>
                <a:latin typeface="a_Helver Bashkir" pitchFamily="34" charset="0"/>
              </a:rPr>
              <a:t>колхозсы  ғаиләһендә </a:t>
            </a:r>
            <a:r>
              <a:rPr lang="be-BY" b="1" dirty="0">
                <a:solidFill>
                  <a:srgbClr val="7030A0"/>
                </a:solidFill>
                <a:latin typeface="a_Helver Bashkir" pitchFamily="34" charset="0"/>
              </a:rPr>
              <a:t>тыуа. </a:t>
            </a:r>
            <a:endParaRPr lang="ru-RU" b="1" dirty="0">
              <a:solidFill>
                <a:srgbClr val="7030A0"/>
              </a:solidFill>
              <a:latin typeface="a_Helver Bashkir" pitchFamily="34" charset="0"/>
            </a:endParaRPr>
          </a:p>
        </p:txBody>
      </p:sp>
      <p:pic>
        <p:nvPicPr>
          <p:cNvPr id="2050" name="Picture 2" descr="C:\Documents and Settings\Admin\Рабочий стол\ісанбай.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204864"/>
            <a:ext cx="8064896" cy="4635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59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barn(inVertical)">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260648"/>
            <a:ext cx="8229600" cy="3960441"/>
          </a:xfrm>
        </p:spPr>
        <p:txBody>
          <a:bodyPr/>
          <a:lstStyle/>
          <a:p>
            <a:pPr marL="0" indent="0" algn="ctr">
              <a:buNone/>
            </a:pPr>
            <a:r>
              <a:rPr lang="be-BY" b="1" dirty="0" smtClean="0">
                <a:solidFill>
                  <a:srgbClr val="7030A0"/>
                </a:solidFill>
                <a:latin typeface="a_Helver Bashkir" pitchFamily="34" charset="0"/>
              </a:rPr>
              <a:t> Йәш  </a:t>
            </a:r>
            <a:r>
              <a:rPr lang="be-BY" b="1" dirty="0">
                <a:solidFill>
                  <a:srgbClr val="7030A0"/>
                </a:solidFill>
                <a:latin typeface="a_Helver Bashkir" pitchFamily="34" charset="0"/>
              </a:rPr>
              <a:t>ярымлыҡ сағында полиомиелит менән ауырый </a:t>
            </a:r>
            <a:r>
              <a:rPr lang="be-BY" b="1" dirty="0" smtClean="0">
                <a:solidFill>
                  <a:srgbClr val="7030A0"/>
                </a:solidFill>
                <a:latin typeface="a_Helver Bashkir" pitchFamily="34" charset="0"/>
              </a:rPr>
              <a:t>башлай.Кәүсәриә  </a:t>
            </a:r>
            <a:r>
              <a:rPr lang="be-BY" b="1" dirty="0">
                <a:solidFill>
                  <a:srgbClr val="7030A0"/>
                </a:solidFill>
                <a:latin typeface="a_Helver Bashkir" pitchFamily="34" charset="0"/>
              </a:rPr>
              <a:t>мәктәпкә йөрөп  белем  ала  алмай, уны  уҡытыусылар өйгә килеп уҡырға-яҙырға өйрәтәләр. Шиғриәттең  нимә  икәнен  ул М.Йәлилдең «Моабит дәфтәре»  китабын  уҡып  сыҡҡас  аңлай,  шунан үҙе лә  ҡулына ҡәләм алып яҙғылай башлай</a:t>
            </a:r>
            <a:r>
              <a:rPr lang="be-BY" b="1" dirty="0">
                <a:latin typeface="a_Helver Bashkir" pitchFamily="34" charset="0"/>
              </a:rPr>
              <a:t>.</a:t>
            </a:r>
            <a:endParaRPr lang="ru-RU" dirty="0">
              <a:latin typeface="a_Helver Bashkir" pitchFamily="34" charset="0"/>
            </a:endParaRPr>
          </a:p>
        </p:txBody>
      </p:sp>
      <p:pic>
        <p:nvPicPr>
          <p:cNvPr id="3074" name="Picture 2" descr="http://stat17.privet.ru/lr/09277662a80c255510b3b690e412cc2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4221089"/>
            <a:ext cx="4766419" cy="2636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03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450506"/>
          </a:xfrm>
        </p:spPr>
        <p:txBody>
          <a:bodyPr/>
          <a:lstStyle/>
          <a:p>
            <a:r>
              <a:rPr lang="be-BY" b="1" dirty="0" smtClean="0"/>
              <a:t/>
            </a:r>
            <a:br>
              <a:rPr lang="be-BY" b="1" dirty="0" smtClean="0"/>
            </a:br>
            <a:r>
              <a:rPr lang="be-BY" b="1" dirty="0"/>
              <a:t/>
            </a:r>
            <a:br>
              <a:rPr lang="be-BY" b="1" dirty="0"/>
            </a:br>
            <a:r>
              <a:rPr lang="be-BY" b="1" dirty="0" smtClean="0">
                <a:solidFill>
                  <a:srgbClr val="7030A0"/>
                </a:solidFill>
                <a:latin typeface="a_Helver Bashkir" pitchFamily="34" charset="0"/>
              </a:rPr>
              <a:t>Башҡортостандың</a:t>
            </a:r>
            <a:r>
              <a:rPr lang="be-BY" b="1" dirty="0">
                <a:solidFill>
                  <a:srgbClr val="7030A0"/>
                </a:solidFill>
                <a:latin typeface="a_Helver Bashkir" pitchFamily="34" charset="0"/>
              </a:rPr>
              <a:t>, Татарстандың  </a:t>
            </a:r>
            <a:r>
              <a:rPr lang="be-BY" b="1" dirty="0" smtClean="0">
                <a:solidFill>
                  <a:srgbClr val="7030A0"/>
                </a:solidFill>
                <a:latin typeface="a_Helver Bashkir" pitchFamily="34" charset="0"/>
              </a:rPr>
              <a:t/>
            </a:r>
            <a:br>
              <a:rPr lang="be-BY" b="1" dirty="0" smtClean="0">
                <a:solidFill>
                  <a:srgbClr val="7030A0"/>
                </a:solidFill>
                <a:latin typeface="a_Helver Bashkir" pitchFamily="34" charset="0"/>
              </a:rPr>
            </a:br>
            <a:r>
              <a:rPr lang="be-BY" b="1" dirty="0" smtClean="0">
                <a:solidFill>
                  <a:srgbClr val="7030A0"/>
                </a:solidFill>
                <a:latin typeface="a_Helver Bashkir" pitchFamily="34" charset="0"/>
              </a:rPr>
              <a:t>күп  газета-журналдарында </a:t>
            </a:r>
            <a:br>
              <a:rPr lang="be-BY" b="1" dirty="0" smtClean="0">
                <a:solidFill>
                  <a:srgbClr val="7030A0"/>
                </a:solidFill>
                <a:latin typeface="a_Helver Bashkir" pitchFamily="34" charset="0"/>
              </a:rPr>
            </a:br>
            <a:r>
              <a:rPr lang="be-BY" b="1" dirty="0" smtClean="0">
                <a:solidFill>
                  <a:srgbClr val="7030A0"/>
                </a:solidFill>
                <a:latin typeface="a_Helver Bashkir" pitchFamily="34" charset="0"/>
              </a:rPr>
              <a:t>уның </a:t>
            </a:r>
            <a:r>
              <a:rPr lang="be-BY" b="1" dirty="0">
                <a:solidFill>
                  <a:srgbClr val="7030A0"/>
                </a:solidFill>
                <a:latin typeface="a_Helver Bashkir" pitchFamily="34" charset="0"/>
              </a:rPr>
              <a:t>әҫәрҙәре  баҫылып  тора, һүҙҙәренә композиторҙар  тарафынан көйҙәр яҙыла. </a:t>
            </a:r>
            <a:br>
              <a:rPr lang="be-BY" b="1" dirty="0">
                <a:solidFill>
                  <a:srgbClr val="7030A0"/>
                </a:solidFill>
                <a:latin typeface="a_Helver Bashkir" pitchFamily="34" charset="0"/>
              </a:rPr>
            </a:br>
            <a:r>
              <a:rPr lang="be-BY" sz="3600" b="1" dirty="0" smtClean="0">
                <a:solidFill>
                  <a:srgbClr val="7030A0"/>
                </a:solidFill>
                <a:latin typeface="a_Helver Bashkir" pitchFamily="34" charset="0"/>
              </a:rPr>
              <a:t>.</a:t>
            </a:r>
            <a:r>
              <a:rPr lang="be-BY" sz="3600" b="1" dirty="0">
                <a:solidFill>
                  <a:srgbClr val="7030A0"/>
                </a:solidFill>
                <a:latin typeface="a_Helver Bashkir" pitchFamily="34" charset="0"/>
              </a:rPr>
              <a:t/>
            </a:r>
            <a:br>
              <a:rPr lang="be-BY" sz="3600" b="1" dirty="0">
                <a:solidFill>
                  <a:srgbClr val="7030A0"/>
                </a:solidFill>
                <a:latin typeface="a_Helver Bashkir" pitchFamily="34" charset="0"/>
              </a:rPr>
            </a:br>
            <a:endParaRPr lang="ru-RU" sz="3600" dirty="0">
              <a:solidFill>
                <a:srgbClr val="7030A0"/>
              </a:solidFill>
              <a:latin typeface="a_Helver Bashkir" pitchFamily="34" charset="0"/>
            </a:endParaRPr>
          </a:p>
        </p:txBody>
      </p:sp>
      <p:pic>
        <p:nvPicPr>
          <p:cNvPr id="4098" name="Picture 2" descr="C:\Documents and Settings\Admin\Рабочий стол\піаніно.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4437112"/>
            <a:ext cx="2880320" cy="267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1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332657"/>
            <a:ext cx="8229600" cy="3888432"/>
          </a:xfrm>
        </p:spPr>
        <p:txBody>
          <a:bodyPr/>
          <a:lstStyle/>
          <a:p>
            <a:pPr marL="0" indent="0" algn="ctr">
              <a:buNone/>
            </a:pPr>
            <a:r>
              <a:rPr lang="be-BY" sz="3600" b="1" dirty="0" smtClean="0">
                <a:solidFill>
                  <a:srgbClr val="7030A0"/>
                </a:solidFill>
                <a:latin typeface="a_Helver Bashkir" pitchFamily="34" charset="0"/>
              </a:rPr>
              <a:t>  Кәүсәриә Шафиҡова С.Сөләймәнова  </a:t>
            </a:r>
            <a:r>
              <a:rPr lang="be-BY" sz="3600" b="1" dirty="0">
                <a:solidFill>
                  <a:srgbClr val="7030A0"/>
                </a:solidFill>
                <a:latin typeface="a_Helver Bashkir" pitchFamily="34" charset="0"/>
              </a:rPr>
              <a:t>исемендәге  һәм      Башҡортостандың Ғ.Соҡорой  исемендәге премиялары  </a:t>
            </a:r>
            <a:r>
              <a:rPr lang="be-BY" sz="3600" b="1" dirty="0" smtClean="0">
                <a:solidFill>
                  <a:srgbClr val="7030A0"/>
                </a:solidFill>
                <a:latin typeface="a_Helver Bashkir" pitchFamily="34" charset="0"/>
              </a:rPr>
              <a:t>лауреаты.</a:t>
            </a:r>
          </a:p>
          <a:p>
            <a:pPr marL="0" indent="0" algn="ctr">
              <a:buNone/>
            </a:pPr>
            <a:r>
              <a:rPr lang="be-BY" sz="3600" b="1" dirty="0" smtClean="0">
                <a:solidFill>
                  <a:srgbClr val="7030A0"/>
                </a:solidFill>
                <a:latin typeface="a_Helver Bashkir" pitchFamily="34" charset="0"/>
              </a:rPr>
              <a:t>Ул  1998 </a:t>
            </a:r>
            <a:r>
              <a:rPr lang="be-BY" sz="3600" b="1" dirty="0">
                <a:solidFill>
                  <a:srgbClr val="7030A0"/>
                </a:solidFill>
                <a:latin typeface="a_Helver Bashkir" pitchFamily="34" charset="0"/>
              </a:rPr>
              <a:t>йылдан  Башҡортостан  Яҙыусылар   берләшмәһе  </a:t>
            </a:r>
            <a:r>
              <a:rPr lang="be-BY" sz="3600" b="1" dirty="0" smtClean="0">
                <a:solidFill>
                  <a:srgbClr val="7030A0"/>
                </a:solidFill>
                <a:latin typeface="a_Helver Bashkir" pitchFamily="34" charset="0"/>
              </a:rPr>
              <a:t>ағзаһы.</a:t>
            </a:r>
            <a:r>
              <a:rPr lang="be-BY" sz="3600" b="1" dirty="0">
                <a:solidFill>
                  <a:srgbClr val="7030A0"/>
                </a:solidFill>
                <a:latin typeface="a_Helver Bashkir" pitchFamily="34" charset="0"/>
              </a:rPr>
              <a:t/>
            </a:r>
            <a:br>
              <a:rPr lang="be-BY" sz="3600" b="1" dirty="0">
                <a:solidFill>
                  <a:srgbClr val="7030A0"/>
                </a:solidFill>
                <a:latin typeface="a_Helver Bashkir" pitchFamily="34" charset="0"/>
              </a:rPr>
            </a:br>
            <a:endParaRPr lang="ru-RU" sz="3600" dirty="0">
              <a:solidFill>
                <a:srgbClr val="7030A0"/>
              </a:solidFill>
              <a:latin typeface="a_Helver Bashkir" pitchFamily="34" charset="0"/>
            </a:endParaRPr>
          </a:p>
        </p:txBody>
      </p:sp>
      <p:pic>
        <p:nvPicPr>
          <p:cNvPr id="7170" name="Picture 2" descr="C:\Documents and Settings\Admin\Рабочий стол\кніга.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4005064"/>
            <a:ext cx="3600400"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1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417638"/>
          </a:xfrm>
        </p:spPr>
        <p:txBody>
          <a:bodyPr/>
          <a:lstStyle/>
          <a:p>
            <a:r>
              <a:rPr lang="be-BY" sz="3600" b="1" dirty="0" smtClean="0">
                <a:solidFill>
                  <a:srgbClr val="FF0000"/>
                </a:solidFill>
                <a:latin typeface="a_Helver Bashkir" pitchFamily="34" charset="0"/>
              </a:rPr>
              <a:t/>
            </a:r>
            <a:br>
              <a:rPr lang="be-BY" sz="3600" b="1" dirty="0" smtClean="0">
                <a:solidFill>
                  <a:srgbClr val="FF0000"/>
                </a:solidFill>
                <a:latin typeface="a_Helver Bashkir" pitchFamily="34" charset="0"/>
              </a:rPr>
            </a:br>
            <a:r>
              <a:rPr lang="be-BY" sz="3600" b="1" dirty="0" smtClean="0">
                <a:solidFill>
                  <a:srgbClr val="FF0000"/>
                </a:solidFill>
                <a:latin typeface="a_Helver Bashkir" pitchFamily="34" charset="0"/>
              </a:rPr>
              <a:t>К.Шафиҡованың  </a:t>
            </a:r>
            <a:r>
              <a:rPr lang="be-BY" sz="3600" b="1" dirty="0">
                <a:solidFill>
                  <a:srgbClr val="FF0000"/>
                </a:solidFill>
                <a:latin typeface="a_Helver Bashkir" pitchFamily="34" charset="0"/>
              </a:rPr>
              <a:t>төп  баҫма  китаптары</a:t>
            </a:r>
            <a:r>
              <a:rPr lang="ru-RU" dirty="0"/>
              <a:t/>
            </a:r>
            <a:br>
              <a:rPr lang="ru-RU" dirty="0"/>
            </a:br>
            <a:endParaRPr lang="ru-RU" dirty="0"/>
          </a:p>
        </p:txBody>
      </p:sp>
      <p:sp>
        <p:nvSpPr>
          <p:cNvPr id="3" name="Объект 2"/>
          <p:cNvSpPr>
            <a:spLocks noGrp="1"/>
          </p:cNvSpPr>
          <p:nvPr>
            <p:ph idx="1"/>
          </p:nvPr>
        </p:nvSpPr>
        <p:spPr>
          <a:xfrm>
            <a:off x="467544" y="980728"/>
            <a:ext cx="8219256" cy="5145435"/>
          </a:xfrm>
        </p:spPr>
        <p:txBody>
          <a:bodyPr/>
          <a:lstStyle/>
          <a:p>
            <a:pPr marL="0" indent="0">
              <a:buNone/>
            </a:pPr>
            <a:r>
              <a:rPr lang="ru-RU" b="1" dirty="0" err="1" smtClean="0">
                <a:solidFill>
                  <a:srgbClr val="7030A0"/>
                </a:solidFill>
                <a:latin typeface="a_Helver Bashkir" pitchFamily="34" charset="0"/>
              </a:rPr>
              <a:t>Бер</a:t>
            </a:r>
            <a:r>
              <a:rPr lang="ru-RU" b="1" dirty="0" smtClean="0">
                <a:solidFill>
                  <a:srgbClr val="7030A0"/>
                </a:solidFill>
                <a:latin typeface="a_Helver Bashkir" pitchFamily="34" charset="0"/>
              </a:rPr>
              <a:t> </a:t>
            </a:r>
            <a:r>
              <a:rPr lang="ru-RU" b="1" dirty="0" err="1">
                <a:solidFill>
                  <a:srgbClr val="7030A0"/>
                </a:solidFill>
                <a:latin typeface="a_Helver Bashkir" pitchFamily="34" charset="0"/>
              </a:rPr>
              <a:t>тауҙа</a:t>
            </a:r>
            <a:r>
              <a:rPr lang="ru-RU" b="1" dirty="0">
                <a:solidFill>
                  <a:srgbClr val="7030A0"/>
                </a:solidFill>
                <a:latin typeface="a_Helver Bashkir" pitchFamily="34" charset="0"/>
              </a:rPr>
              <a:t>  </a:t>
            </a:r>
            <a:r>
              <a:rPr lang="ru-RU" b="1" dirty="0" err="1">
                <a:solidFill>
                  <a:srgbClr val="7030A0"/>
                </a:solidFill>
                <a:latin typeface="a_Helver Bashkir" pitchFamily="34" charset="0"/>
              </a:rPr>
              <a:t>ун</a:t>
            </a:r>
            <a:r>
              <a:rPr lang="ru-RU" b="1" dirty="0">
                <a:solidFill>
                  <a:srgbClr val="7030A0"/>
                </a:solidFill>
                <a:latin typeface="a_Helver Bashkir" pitchFamily="34" charset="0"/>
              </a:rPr>
              <a:t> </a:t>
            </a:r>
            <a:r>
              <a:rPr lang="ru-RU" b="1" dirty="0" err="1">
                <a:solidFill>
                  <a:srgbClr val="7030A0"/>
                </a:solidFill>
                <a:latin typeface="a_Helver Bashkir" pitchFamily="34" charset="0"/>
              </a:rPr>
              <a:t>шишмә</a:t>
            </a:r>
            <a:r>
              <a:rPr lang="ru-RU" b="1" dirty="0">
                <a:solidFill>
                  <a:srgbClr val="7030A0"/>
                </a:solidFill>
                <a:latin typeface="a_Helver Bashkir" pitchFamily="34" charset="0"/>
              </a:rPr>
              <a:t>: </a:t>
            </a:r>
            <a:r>
              <a:rPr lang="ru-RU" b="1" dirty="0" err="1">
                <a:solidFill>
                  <a:srgbClr val="7030A0"/>
                </a:solidFill>
                <a:latin typeface="a_Helver Bashkir" pitchFamily="34" charset="0"/>
              </a:rPr>
              <a:t>шиғырҙар</a:t>
            </a:r>
            <a:r>
              <a:rPr lang="ru-RU" b="1" dirty="0">
                <a:solidFill>
                  <a:srgbClr val="7030A0"/>
                </a:solidFill>
                <a:latin typeface="a_Helver Bashkir" pitchFamily="34" charset="0"/>
              </a:rPr>
              <a:t>. — </a:t>
            </a:r>
            <a:r>
              <a:rPr lang="ru-RU" b="1" dirty="0" err="1">
                <a:solidFill>
                  <a:srgbClr val="7030A0"/>
                </a:solidFill>
                <a:latin typeface="a_Helver Bashkir" pitchFamily="34" charset="0"/>
              </a:rPr>
              <a:t>Ҡазан</a:t>
            </a:r>
            <a:r>
              <a:rPr lang="ru-RU" b="1" dirty="0">
                <a:solidFill>
                  <a:srgbClr val="7030A0"/>
                </a:solidFill>
                <a:latin typeface="a_Helver Bashkir" pitchFamily="34" charset="0"/>
              </a:rPr>
              <a:t>: Татар. кит. </a:t>
            </a:r>
            <a:r>
              <a:rPr lang="ru-RU" b="1" dirty="0" err="1">
                <a:solidFill>
                  <a:srgbClr val="7030A0"/>
                </a:solidFill>
                <a:latin typeface="a_Helver Bashkir" pitchFamily="34" charset="0"/>
              </a:rPr>
              <a:t>нәшр</a:t>
            </a:r>
            <a:r>
              <a:rPr lang="ru-RU" b="1" dirty="0">
                <a:solidFill>
                  <a:srgbClr val="7030A0"/>
                </a:solidFill>
                <a:latin typeface="a_Helver Bashkir" pitchFamily="34" charset="0"/>
              </a:rPr>
              <a:t>., 1992.</a:t>
            </a:r>
          </a:p>
          <a:p>
            <a:pPr marL="0" indent="0">
              <a:buNone/>
            </a:pPr>
            <a:r>
              <a:rPr lang="ru-RU" b="1" dirty="0" err="1">
                <a:solidFill>
                  <a:srgbClr val="7030A0"/>
                </a:solidFill>
                <a:latin typeface="a_Helver Bashkir" pitchFamily="34" charset="0"/>
              </a:rPr>
              <a:t>Яңауыл</a:t>
            </a:r>
            <a:r>
              <a:rPr lang="ru-RU" b="1" dirty="0">
                <a:solidFill>
                  <a:srgbClr val="7030A0"/>
                </a:solidFill>
                <a:latin typeface="a_Helver Bashkir" pitchFamily="34" charset="0"/>
              </a:rPr>
              <a:t>  </a:t>
            </a:r>
            <a:r>
              <a:rPr lang="ru-RU" b="1" dirty="0" err="1">
                <a:solidFill>
                  <a:srgbClr val="7030A0"/>
                </a:solidFill>
                <a:latin typeface="a_Helver Bashkir" pitchFamily="34" charset="0"/>
              </a:rPr>
              <a:t>биҙәктәре</a:t>
            </a:r>
            <a:r>
              <a:rPr lang="ru-RU" b="1" dirty="0">
                <a:solidFill>
                  <a:srgbClr val="7030A0"/>
                </a:solidFill>
                <a:latin typeface="a_Helver Bashkir" pitchFamily="34" charset="0"/>
              </a:rPr>
              <a:t>: </a:t>
            </a:r>
            <a:r>
              <a:rPr lang="ru-RU" b="1" dirty="0" err="1">
                <a:solidFill>
                  <a:srgbClr val="7030A0"/>
                </a:solidFill>
                <a:latin typeface="a_Helver Bashkir" pitchFamily="34" charset="0"/>
              </a:rPr>
              <a:t>шиғырҙар</a:t>
            </a:r>
            <a:r>
              <a:rPr lang="ru-RU" b="1" dirty="0">
                <a:solidFill>
                  <a:srgbClr val="7030A0"/>
                </a:solidFill>
                <a:latin typeface="a_Helver Bashkir" pitchFamily="34" charset="0"/>
              </a:rPr>
              <a:t>. —</a:t>
            </a:r>
            <a:r>
              <a:rPr lang="ru-RU" b="1" dirty="0" err="1" smtClean="0">
                <a:solidFill>
                  <a:srgbClr val="7030A0"/>
                </a:solidFill>
                <a:latin typeface="a_Helver Bashkir" pitchFamily="34" charset="0"/>
              </a:rPr>
              <a:t>Ҡазан</a:t>
            </a:r>
            <a:r>
              <a:rPr lang="ru-RU" b="1" dirty="0">
                <a:solidFill>
                  <a:srgbClr val="7030A0"/>
                </a:solidFill>
                <a:latin typeface="a_Helver Bashkir" pitchFamily="34" charset="0"/>
              </a:rPr>
              <a:t>: Татар. кит. </a:t>
            </a:r>
            <a:r>
              <a:rPr lang="ru-RU" b="1" dirty="0" err="1">
                <a:solidFill>
                  <a:srgbClr val="7030A0"/>
                </a:solidFill>
                <a:latin typeface="a_Helver Bashkir" pitchFamily="34" charset="0"/>
              </a:rPr>
              <a:t>нәшр</a:t>
            </a:r>
            <a:r>
              <a:rPr lang="ru-RU" b="1" dirty="0">
                <a:solidFill>
                  <a:srgbClr val="7030A0"/>
                </a:solidFill>
                <a:latin typeface="a_Helver Bashkir" pitchFamily="34" charset="0"/>
              </a:rPr>
              <a:t>., 1994.</a:t>
            </a:r>
          </a:p>
          <a:p>
            <a:pPr marL="0" indent="0">
              <a:buNone/>
            </a:pPr>
            <a:r>
              <a:rPr lang="ru-RU" b="1" dirty="0">
                <a:solidFill>
                  <a:srgbClr val="7030A0"/>
                </a:solidFill>
                <a:latin typeface="a_Helver Bashkir" pitchFamily="34" charset="0"/>
              </a:rPr>
              <a:t>Ике </a:t>
            </a:r>
            <a:r>
              <a:rPr lang="ru-RU" b="1" dirty="0" err="1">
                <a:solidFill>
                  <a:srgbClr val="7030A0"/>
                </a:solidFill>
                <a:latin typeface="a_Helver Bashkir" pitchFamily="34" charset="0"/>
              </a:rPr>
              <a:t>аҡҡош</a:t>
            </a:r>
            <a:r>
              <a:rPr lang="ru-RU" b="1" dirty="0">
                <a:solidFill>
                  <a:srgbClr val="7030A0"/>
                </a:solidFill>
                <a:latin typeface="a_Helver Bashkir" pitchFamily="34" charset="0"/>
              </a:rPr>
              <a:t>: </a:t>
            </a:r>
            <a:r>
              <a:rPr lang="ru-RU" b="1" dirty="0" err="1">
                <a:solidFill>
                  <a:srgbClr val="7030A0"/>
                </a:solidFill>
                <a:latin typeface="a_Helver Bashkir" pitchFamily="34" charset="0"/>
              </a:rPr>
              <a:t>шиғырҙар</a:t>
            </a:r>
            <a:r>
              <a:rPr lang="ru-RU" b="1" dirty="0">
                <a:solidFill>
                  <a:srgbClr val="7030A0"/>
                </a:solidFill>
                <a:latin typeface="a_Helver Bashkir" pitchFamily="34" charset="0"/>
              </a:rPr>
              <a:t>. — </a:t>
            </a:r>
            <a:r>
              <a:rPr lang="ru-RU" b="1" dirty="0" err="1">
                <a:solidFill>
                  <a:srgbClr val="7030A0"/>
                </a:solidFill>
                <a:latin typeface="a_Helver Bashkir" pitchFamily="34" charset="0"/>
              </a:rPr>
              <a:t>Өфө</a:t>
            </a:r>
            <a:r>
              <a:rPr lang="ru-RU" b="1" dirty="0">
                <a:solidFill>
                  <a:srgbClr val="7030A0"/>
                </a:solidFill>
                <a:latin typeface="a_Helver Bashkir" pitchFamily="34" charset="0"/>
              </a:rPr>
              <a:t>: </a:t>
            </a:r>
            <a:r>
              <a:rPr lang="ru-RU" b="1" dirty="0" err="1">
                <a:solidFill>
                  <a:srgbClr val="7030A0"/>
                </a:solidFill>
                <a:latin typeface="a_Helver Bashkir" pitchFamily="34" charset="0"/>
              </a:rPr>
              <a:t>Китап</a:t>
            </a:r>
            <a:r>
              <a:rPr lang="ru-RU" b="1" dirty="0">
                <a:solidFill>
                  <a:srgbClr val="7030A0"/>
                </a:solidFill>
                <a:latin typeface="a_Helver Bashkir" pitchFamily="34" charset="0"/>
              </a:rPr>
              <a:t>, 1995.</a:t>
            </a:r>
          </a:p>
          <a:p>
            <a:pPr marL="0" indent="0">
              <a:buNone/>
            </a:pPr>
            <a:r>
              <a:rPr lang="ru-RU" b="1" dirty="0" err="1">
                <a:solidFill>
                  <a:srgbClr val="7030A0"/>
                </a:solidFill>
                <a:latin typeface="a_Helver Bashkir" pitchFamily="34" charset="0"/>
              </a:rPr>
              <a:t>Бөрөләр</a:t>
            </a:r>
            <a:r>
              <a:rPr lang="ru-RU" b="1" dirty="0">
                <a:solidFill>
                  <a:srgbClr val="7030A0"/>
                </a:solidFill>
                <a:latin typeface="a_Helver Bashkir" pitchFamily="34" charset="0"/>
              </a:rPr>
              <a:t> </a:t>
            </a:r>
            <a:r>
              <a:rPr lang="ru-RU" b="1" dirty="0" err="1">
                <a:solidFill>
                  <a:srgbClr val="7030A0"/>
                </a:solidFill>
                <a:latin typeface="a_Helver Bashkir" pitchFamily="34" charset="0"/>
              </a:rPr>
              <a:t>асылғанда</a:t>
            </a:r>
            <a:r>
              <a:rPr lang="ru-RU" b="1" dirty="0">
                <a:solidFill>
                  <a:srgbClr val="7030A0"/>
                </a:solidFill>
                <a:latin typeface="a_Helver Bashkir" pitchFamily="34" charset="0"/>
              </a:rPr>
              <a:t>: </a:t>
            </a:r>
            <a:r>
              <a:rPr lang="ru-RU" b="1" dirty="0" err="1">
                <a:solidFill>
                  <a:srgbClr val="7030A0"/>
                </a:solidFill>
                <a:latin typeface="a_Helver Bashkir" pitchFamily="34" charset="0"/>
              </a:rPr>
              <a:t>шиғырҙар</a:t>
            </a:r>
            <a:r>
              <a:rPr lang="ru-RU" b="1" dirty="0">
                <a:solidFill>
                  <a:srgbClr val="7030A0"/>
                </a:solidFill>
                <a:latin typeface="a_Helver Bashkir" pitchFamily="34" charset="0"/>
              </a:rPr>
              <a:t>. — </a:t>
            </a:r>
            <a:r>
              <a:rPr lang="ru-RU" b="1" dirty="0" err="1">
                <a:solidFill>
                  <a:srgbClr val="7030A0"/>
                </a:solidFill>
                <a:latin typeface="a_Helver Bashkir" pitchFamily="34" charset="0"/>
              </a:rPr>
              <a:t>Нефтекама</a:t>
            </a:r>
            <a:r>
              <a:rPr lang="ru-RU" b="1" dirty="0">
                <a:solidFill>
                  <a:srgbClr val="7030A0"/>
                </a:solidFill>
                <a:latin typeface="a_Helver Bashkir" pitchFamily="34" charset="0"/>
              </a:rPr>
              <a:t>, 2000.</a:t>
            </a:r>
          </a:p>
          <a:p>
            <a:pPr marL="0" indent="0">
              <a:buNone/>
            </a:pPr>
            <a:r>
              <a:rPr lang="ru-RU" b="1" dirty="0" err="1">
                <a:solidFill>
                  <a:srgbClr val="7030A0"/>
                </a:solidFill>
                <a:latin typeface="a_Helver Bashkir" pitchFamily="34" charset="0"/>
              </a:rPr>
              <a:t>Күҙ</a:t>
            </a:r>
            <a:r>
              <a:rPr lang="ru-RU" b="1" dirty="0">
                <a:solidFill>
                  <a:srgbClr val="7030A0"/>
                </a:solidFill>
                <a:latin typeface="a_Helver Bashkir" pitchFamily="34" charset="0"/>
              </a:rPr>
              <a:t> </a:t>
            </a:r>
            <a:r>
              <a:rPr lang="ru-RU" b="1" dirty="0" err="1">
                <a:solidFill>
                  <a:srgbClr val="7030A0"/>
                </a:solidFill>
                <a:latin typeface="a_Helver Bashkir" pitchFamily="34" charset="0"/>
              </a:rPr>
              <a:t>йәштәрең</a:t>
            </a:r>
            <a:r>
              <a:rPr lang="ru-RU" b="1" dirty="0">
                <a:solidFill>
                  <a:srgbClr val="7030A0"/>
                </a:solidFill>
                <a:latin typeface="a_Helver Bashkir" pitchFamily="34" charset="0"/>
              </a:rPr>
              <a:t>  — </a:t>
            </a:r>
            <a:r>
              <a:rPr lang="ru-RU" b="1" dirty="0" err="1">
                <a:solidFill>
                  <a:srgbClr val="7030A0"/>
                </a:solidFill>
                <a:latin typeface="a_Helver Bashkir" pitchFamily="34" charset="0"/>
              </a:rPr>
              <a:t>көмөш</a:t>
            </a:r>
            <a:r>
              <a:rPr lang="ru-RU" b="1" dirty="0">
                <a:solidFill>
                  <a:srgbClr val="7030A0"/>
                </a:solidFill>
                <a:latin typeface="a_Helver Bashkir" pitchFamily="34" charset="0"/>
              </a:rPr>
              <a:t> </a:t>
            </a:r>
            <a:r>
              <a:rPr lang="ru-RU" b="1" dirty="0" err="1">
                <a:solidFill>
                  <a:srgbClr val="7030A0"/>
                </a:solidFill>
                <a:latin typeface="a_Helver Bashkir" pitchFamily="34" charset="0"/>
              </a:rPr>
              <a:t>тамсы</a:t>
            </a:r>
            <a:r>
              <a:rPr lang="ru-RU" b="1" dirty="0">
                <a:solidFill>
                  <a:srgbClr val="7030A0"/>
                </a:solidFill>
                <a:latin typeface="a_Helver Bashkir" pitchFamily="34" charset="0"/>
              </a:rPr>
              <a:t>: </a:t>
            </a:r>
            <a:r>
              <a:rPr lang="ru-RU" b="1" dirty="0" err="1">
                <a:solidFill>
                  <a:srgbClr val="7030A0"/>
                </a:solidFill>
                <a:latin typeface="a_Helver Bashkir" pitchFamily="34" charset="0"/>
              </a:rPr>
              <a:t>йырҙар</a:t>
            </a:r>
            <a:r>
              <a:rPr lang="ru-RU" b="1" dirty="0">
                <a:solidFill>
                  <a:srgbClr val="7030A0"/>
                </a:solidFill>
                <a:latin typeface="a_Helver Bashkir" pitchFamily="34" charset="0"/>
              </a:rPr>
              <a:t>. —</a:t>
            </a:r>
            <a:r>
              <a:rPr lang="ru-RU" b="1" dirty="0" err="1">
                <a:solidFill>
                  <a:srgbClr val="7030A0"/>
                </a:solidFill>
                <a:latin typeface="a_Helver Bashkir" pitchFamily="34" charset="0"/>
              </a:rPr>
              <a:t>Өфө</a:t>
            </a:r>
            <a:r>
              <a:rPr lang="ru-RU" b="1" dirty="0">
                <a:solidFill>
                  <a:srgbClr val="7030A0"/>
                </a:solidFill>
                <a:latin typeface="a_Helver Bashkir" pitchFamily="34" charset="0"/>
              </a:rPr>
              <a:t>: </a:t>
            </a:r>
            <a:r>
              <a:rPr lang="ru-RU" b="1" dirty="0" err="1">
                <a:solidFill>
                  <a:srgbClr val="7030A0"/>
                </a:solidFill>
                <a:latin typeface="a_Helver Bashkir" pitchFamily="34" charset="0"/>
              </a:rPr>
              <a:t>Китап</a:t>
            </a:r>
            <a:r>
              <a:rPr lang="ru-RU" b="1" dirty="0">
                <a:solidFill>
                  <a:srgbClr val="7030A0"/>
                </a:solidFill>
                <a:latin typeface="a_Helver Bashkir" pitchFamily="34" charset="0"/>
              </a:rPr>
              <a:t>, 2001.</a:t>
            </a:r>
          </a:p>
          <a:p>
            <a:pPr marL="0" indent="0">
              <a:buNone/>
            </a:pPr>
            <a:endParaRPr lang="ru-RU" dirty="0"/>
          </a:p>
          <a:p>
            <a:pPr marL="0" indent="0">
              <a:buNone/>
            </a:pPr>
            <a:endParaRPr lang="ru-RU" dirty="0"/>
          </a:p>
        </p:txBody>
      </p:sp>
      <p:pic>
        <p:nvPicPr>
          <p:cNvPr id="5124" name="Picture 4" descr="C:\Documents and Settings\Admin\Рабочий стол\0023.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5229200"/>
            <a:ext cx="1703571" cy="1612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amond(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amond(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amond(in)">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amond(in)">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diamond(in)">
                                      <p:cBhvr>
                                        <p:cTn id="3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260648"/>
            <a:ext cx="8229600" cy="5865515"/>
          </a:xfrm>
        </p:spPr>
        <p:txBody>
          <a:bodyPr/>
          <a:lstStyle/>
          <a:p>
            <a:pPr marL="0" indent="0">
              <a:buNone/>
            </a:pPr>
            <a:r>
              <a:rPr lang="ru-RU" b="1" dirty="0" err="1">
                <a:solidFill>
                  <a:srgbClr val="7030A0"/>
                </a:solidFill>
                <a:latin typeface="a_Helver Bashkir" pitchFamily="34" charset="0"/>
              </a:rPr>
              <a:t>Береһе</a:t>
            </a:r>
            <a:r>
              <a:rPr lang="ru-RU" b="1" dirty="0">
                <a:solidFill>
                  <a:srgbClr val="7030A0"/>
                </a:solidFill>
                <a:latin typeface="a_Helver Bashkir" pitchFamily="34" charset="0"/>
              </a:rPr>
              <a:t> — </a:t>
            </a:r>
            <a:r>
              <a:rPr lang="ru-RU" b="1" dirty="0" err="1">
                <a:solidFill>
                  <a:srgbClr val="7030A0"/>
                </a:solidFill>
                <a:latin typeface="a_Helver Bashkir" pitchFamily="34" charset="0"/>
              </a:rPr>
              <a:t>ҡояш</a:t>
            </a:r>
            <a:r>
              <a:rPr lang="ru-RU" b="1" dirty="0">
                <a:solidFill>
                  <a:srgbClr val="7030A0"/>
                </a:solidFill>
                <a:latin typeface="a_Helver Bashkir" pitchFamily="34" charset="0"/>
              </a:rPr>
              <a:t>, </a:t>
            </a:r>
            <a:r>
              <a:rPr lang="ru-RU" b="1" dirty="0" err="1">
                <a:solidFill>
                  <a:srgbClr val="7030A0"/>
                </a:solidFill>
                <a:latin typeface="a_Helver Bashkir" pitchFamily="34" charset="0"/>
              </a:rPr>
              <a:t>береһе</a:t>
            </a:r>
            <a:r>
              <a:rPr lang="ru-RU" b="1" dirty="0">
                <a:solidFill>
                  <a:srgbClr val="7030A0"/>
                </a:solidFill>
                <a:latin typeface="a_Helver Bashkir" pitchFamily="34" charset="0"/>
              </a:rPr>
              <a:t> — ай: </a:t>
            </a:r>
            <a:r>
              <a:rPr lang="ru-RU" b="1" dirty="0" err="1">
                <a:solidFill>
                  <a:srgbClr val="7030A0"/>
                </a:solidFill>
                <a:latin typeface="a_Helver Bashkir" pitchFamily="34" charset="0"/>
              </a:rPr>
              <a:t>йырҙар</a:t>
            </a:r>
            <a:r>
              <a:rPr lang="ru-RU" b="1" dirty="0">
                <a:solidFill>
                  <a:srgbClr val="7030A0"/>
                </a:solidFill>
                <a:latin typeface="a_Helver Bashkir" pitchFamily="34" charset="0"/>
              </a:rPr>
              <a:t>. — </a:t>
            </a:r>
            <a:r>
              <a:rPr lang="ru-RU" b="1" dirty="0" err="1">
                <a:solidFill>
                  <a:srgbClr val="7030A0"/>
                </a:solidFill>
                <a:latin typeface="a_Helver Bashkir" pitchFamily="34" charset="0"/>
              </a:rPr>
              <a:t>Башҡортостан</a:t>
            </a:r>
            <a:r>
              <a:rPr lang="ru-RU" b="1" dirty="0">
                <a:solidFill>
                  <a:srgbClr val="7030A0"/>
                </a:solidFill>
                <a:latin typeface="a_Helver Bashkir" pitchFamily="34" charset="0"/>
              </a:rPr>
              <a:t>: </a:t>
            </a:r>
            <a:r>
              <a:rPr lang="ru-RU" b="1" dirty="0" err="1">
                <a:solidFill>
                  <a:srgbClr val="7030A0"/>
                </a:solidFill>
                <a:latin typeface="a_Helver Bashkir" pitchFamily="34" charset="0"/>
              </a:rPr>
              <a:t>Балтас</a:t>
            </a:r>
            <a:r>
              <a:rPr lang="ru-RU" b="1" dirty="0">
                <a:solidFill>
                  <a:srgbClr val="7030A0"/>
                </a:solidFill>
                <a:latin typeface="a_Helver Bashkir" pitchFamily="34" charset="0"/>
              </a:rPr>
              <a:t>, 2006.</a:t>
            </a:r>
          </a:p>
          <a:p>
            <a:pPr marL="0" indent="0">
              <a:buNone/>
            </a:pPr>
            <a:r>
              <a:rPr lang="ru-RU" b="1" dirty="0" err="1">
                <a:solidFill>
                  <a:srgbClr val="7030A0"/>
                </a:solidFill>
                <a:latin typeface="a_Helver Bashkir" pitchFamily="34" charset="0"/>
              </a:rPr>
              <a:t>Бер</a:t>
            </a:r>
            <a:r>
              <a:rPr lang="ru-RU" b="1" dirty="0">
                <a:solidFill>
                  <a:srgbClr val="7030A0"/>
                </a:solidFill>
                <a:latin typeface="a_Helver Bashkir" pitchFamily="34" charset="0"/>
              </a:rPr>
              <a:t> </a:t>
            </a:r>
            <a:r>
              <a:rPr lang="ru-RU" b="1" dirty="0" err="1">
                <a:solidFill>
                  <a:srgbClr val="7030A0"/>
                </a:solidFill>
                <a:latin typeface="a_Helver Bashkir" pitchFamily="34" charset="0"/>
              </a:rPr>
              <a:t>йырым</a:t>
            </a:r>
            <a:r>
              <a:rPr lang="ru-RU" b="1" dirty="0">
                <a:solidFill>
                  <a:srgbClr val="7030A0"/>
                </a:solidFill>
                <a:latin typeface="a_Helver Bashkir" pitchFamily="34" charset="0"/>
              </a:rPr>
              <a:t> </a:t>
            </a:r>
            <a:r>
              <a:rPr lang="ru-RU" b="1" dirty="0" err="1">
                <a:solidFill>
                  <a:srgbClr val="7030A0"/>
                </a:solidFill>
                <a:latin typeface="a_Helver Bashkir" pitchFamily="34" charset="0"/>
              </a:rPr>
              <a:t>һинең</a:t>
            </a:r>
            <a:r>
              <a:rPr lang="ru-RU" b="1" dirty="0">
                <a:solidFill>
                  <a:srgbClr val="7030A0"/>
                </a:solidFill>
                <a:latin typeface="a_Helver Bashkir" pitchFamily="34" charset="0"/>
              </a:rPr>
              <a:t>  </a:t>
            </a:r>
            <a:r>
              <a:rPr lang="ru-RU" b="1" dirty="0" err="1">
                <a:solidFill>
                  <a:srgbClr val="7030A0"/>
                </a:solidFill>
                <a:latin typeface="a_Helver Bashkir" pitchFamily="34" charset="0"/>
              </a:rPr>
              <a:t>хаҡта</a:t>
            </a:r>
            <a:r>
              <a:rPr lang="ru-RU" b="1" dirty="0">
                <a:solidFill>
                  <a:srgbClr val="7030A0"/>
                </a:solidFill>
                <a:latin typeface="a_Helver Bashkir" pitchFamily="34" charset="0"/>
              </a:rPr>
              <a:t>: </a:t>
            </a:r>
            <a:r>
              <a:rPr lang="ru-RU" b="1" dirty="0" err="1">
                <a:solidFill>
                  <a:srgbClr val="7030A0"/>
                </a:solidFill>
                <a:latin typeface="a_Helver Bashkir" pitchFamily="34" charset="0"/>
              </a:rPr>
              <a:t>шиғырҙар</a:t>
            </a:r>
            <a:r>
              <a:rPr lang="ru-RU" b="1" dirty="0">
                <a:solidFill>
                  <a:srgbClr val="7030A0"/>
                </a:solidFill>
                <a:latin typeface="a_Helver Bashkir" pitchFamily="34" charset="0"/>
              </a:rPr>
              <a:t>. — </a:t>
            </a:r>
            <a:r>
              <a:rPr lang="ru-RU" b="1" dirty="0" err="1">
                <a:solidFill>
                  <a:srgbClr val="7030A0"/>
                </a:solidFill>
                <a:latin typeface="a_Helver Bashkir" pitchFamily="34" charset="0"/>
              </a:rPr>
              <a:t>Өфө</a:t>
            </a:r>
            <a:r>
              <a:rPr lang="ru-RU" b="1" dirty="0">
                <a:solidFill>
                  <a:srgbClr val="7030A0"/>
                </a:solidFill>
                <a:latin typeface="a_Helver Bashkir" pitchFamily="34" charset="0"/>
              </a:rPr>
              <a:t>: </a:t>
            </a:r>
            <a:r>
              <a:rPr lang="ru-RU" b="1" dirty="0" err="1">
                <a:solidFill>
                  <a:srgbClr val="7030A0"/>
                </a:solidFill>
                <a:latin typeface="a_Helver Bashkir" pitchFamily="34" charset="0"/>
              </a:rPr>
              <a:t>Китап</a:t>
            </a:r>
            <a:r>
              <a:rPr lang="ru-RU" b="1" dirty="0">
                <a:solidFill>
                  <a:srgbClr val="7030A0"/>
                </a:solidFill>
                <a:latin typeface="a_Helver Bashkir" pitchFamily="34" charset="0"/>
              </a:rPr>
              <a:t>, 1985. (</a:t>
            </a:r>
            <a:r>
              <a:rPr lang="ru-RU" b="1" dirty="0" err="1">
                <a:solidFill>
                  <a:srgbClr val="7030A0"/>
                </a:solidFill>
                <a:latin typeface="a_Helver Bashkir" pitchFamily="34" charset="0"/>
              </a:rPr>
              <a:t>Башҡорт</a:t>
            </a:r>
            <a:r>
              <a:rPr lang="ru-RU" b="1" dirty="0">
                <a:solidFill>
                  <a:srgbClr val="7030A0"/>
                </a:solidFill>
                <a:latin typeface="a_Helver Bashkir" pitchFamily="34" charset="0"/>
              </a:rPr>
              <a:t> </a:t>
            </a:r>
            <a:r>
              <a:rPr lang="ru-RU" b="1" dirty="0" err="1">
                <a:solidFill>
                  <a:srgbClr val="7030A0"/>
                </a:solidFill>
                <a:latin typeface="a_Helver Bashkir" pitchFamily="34" charset="0"/>
              </a:rPr>
              <a:t>телендә</a:t>
            </a:r>
            <a:r>
              <a:rPr lang="ru-RU" b="1" dirty="0">
                <a:solidFill>
                  <a:srgbClr val="7030A0"/>
                </a:solidFill>
                <a:latin typeface="a_Helver Bashkir" pitchFamily="34" charset="0"/>
              </a:rPr>
              <a:t>.)</a:t>
            </a:r>
          </a:p>
          <a:p>
            <a:pPr marL="0" indent="0">
              <a:buNone/>
            </a:pPr>
            <a:r>
              <a:rPr lang="ru-RU" b="1" dirty="0" err="1">
                <a:solidFill>
                  <a:srgbClr val="7030A0"/>
                </a:solidFill>
                <a:latin typeface="a_Helver Bashkir" pitchFamily="34" charset="0"/>
              </a:rPr>
              <a:t>Турғайҙар</a:t>
            </a:r>
            <a:r>
              <a:rPr lang="ru-RU" b="1" dirty="0">
                <a:solidFill>
                  <a:srgbClr val="7030A0"/>
                </a:solidFill>
                <a:latin typeface="a_Helver Bashkir" pitchFamily="34" charset="0"/>
              </a:rPr>
              <a:t>  </a:t>
            </a:r>
            <a:r>
              <a:rPr lang="ru-RU" b="1" dirty="0" err="1">
                <a:solidFill>
                  <a:srgbClr val="7030A0"/>
                </a:solidFill>
                <a:latin typeface="a_Helver Bashkir" pitchFamily="34" charset="0"/>
              </a:rPr>
              <a:t>ҡанат</a:t>
            </a:r>
            <a:r>
              <a:rPr lang="ru-RU" b="1" dirty="0">
                <a:solidFill>
                  <a:srgbClr val="7030A0"/>
                </a:solidFill>
                <a:latin typeface="a_Helver Bashkir" pitchFamily="34" charset="0"/>
              </a:rPr>
              <a:t>  </a:t>
            </a:r>
            <a:r>
              <a:rPr lang="ru-RU" b="1" dirty="0" err="1">
                <a:solidFill>
                  <a:srgbClr val="7030A0"/>
                </a:solidFill>
                <a:latin typeface="a_Helver Bashkir" pitchFamily="34" charset="0"/>
              </a:rPr>
              <a:t>ҡаға</a:t>
            </a:r>
            <a:r>
              <a:rPr lang="ru-RU" b="1" dirty="0">
                <a:solidFill>
                  <a:srgbClr val="7030A0"/>
                </a:solidFill>
                <a:latin typeface="a_Helver Bashkir" pitchFamily="34" charset="0"/>
              </a:rPr>
              <a:t>: </a:t>
            </a:r>
            <a:r>
              <a:rPr lang="ru-RU" b="1" dirty="0" err="1">
                <a:solidFill>
                  <a:srgbClr val="7030A0"/>
                </a:solidFill>
                <a:latin typeface="a_Helver Bashkir" pitchFamily="34" charset="0"/>
              </a:rPr>
              <a:t>нәҫерҙәр</a:t>
            </a:r>
            <a:r>
              <a:rPr lang="ru-RU" b="1" dirty="0">
                <a:solidFill>
                  <a:srgbClr val="7030A0"/>
                </a:solidFill>
                <a:latin typeface="a_Helver Bashkir" pitchFamily="34" charset="0"/>
              </a:rPr>
              <a:t>. — </a:t>
            </a:r>
            <a:r>
              <a:rPr lang="ru-RU" b="1" dirty="0" err="1">
                <a:solidFill>
                  <a:srgbClr val="7030A0"/>
                </a:solidFill>
                <a:latin typeface="a_Helver Bashkir" pitchFamily="34" charset="0"/>
              </a:rPr>
              <a:t>Өфө</a:t>
            </a:r>
            <a:r>
              <a:rPr lang="ru-RU" b="1" dirty="0">
                <a:solidFill>
                  <a:srgbClr val="7030A0"/>
                </a:solidFill>
                <a:latin typeface="a_Helver Bashkir" pitchFamily="34" charset="0"/>
              </a:rPr>
              <a:t>: </a:t>
            </a:r>
            <a:r>
              <a:rPr lang="ru-RU" b="1" dirty="0" err="1">
                <a:solidFill>
                  <a:srgbClr val="7030A0"/>
                </a:solidFill>
                <a:latin typeface="a_Helver Bashkir" pitchFamily="34" charset="0"/>
              </a:rPr>
              <a:t>Китап</a:t>
            </a:r>
            <a:r>
              <a:rPr lang="ru-RU" b="1" dirty="0">
                <a:solidFill>
                  <a:srgbClr val="7030A0"/>
                </a:solidFill>
                <a:latin typeface="a_Helver Bashkir" pitchFamily="34" charset="0"/>
              </a:rPr>
              <a:t>, 1996. </a:t>
            </a:r>
            <a:r>
              <a:rPr lang="ru-RU" b="1" dirty="0" err="1">
                <a:solidFill>
                  <a:srgbClr val="7030A0"/>
                </a:solidFill>
                <a:latin typeface="a_Helver Bashkir" pitchFamily="34" charset="0"/>
              </a:rPr>
              <a:t>Ижады</a:t>
            </a:r>
            <a:r>
              <a:rPr lang="ru-RU" b="1" dirty="0">
                <a:solidFill>
                  <a:srgbClr val="7030A0"/>
                </a:solidFill>
                <a:latin typeface="a_Helver Bashkir" pitchFamily="34" charset="0"/>
              </a:rPr>
              <a:t> </a:t>
            </a:r>
            <a:r>
              <a:rPr lang="ru-RU" b="1" dirty="0" err="1">
                <a:solidFill>
                  <a:srgbClr val="7030A0"/>
                </a:solidFill>
                <a:latin typeface="a_Helver Bashkir" pitchFamily="34" charset="0"/>
              </a:rPr>
              <a:t>тураһында</a:t>
            </a:r>
            <a:r>
              <a:rPr lang="ru-RU" b="1" dirty="0">
                <a:solidFill>
                  <a:srgbClr val="7030A0"/>
                </a:solidFill>
                <a:latin typeface="a_Helver Bashkir" pitchFamily="34" charset="0"/>
              </a:rPr>
              <a:t>.</a:t>
            </a:r>
          </a:p>
          <a:p>
            <a:pPr marL="0" indent="0">
              <a:buNone/>
            </a:pPr>
            <a:r>
              <a:rPr lang="ru-RU" b="1" dirty="0">
                <a:solidFill>
                  <a:srgbClr val="7030A0"/>
                </a:solidFill>
                <a:latin typeface="a_Helver Bashkir" pitchFamily="34" charset="0"/>
              </a:rPr>
              <a:t>Закирова Г. </a:t>
            </a:r>
            <a:r>
              <a:rPr lang="ru-RU" b="1" dirty="0" err="1">
                <a:solidFill>
                  <a:srgbClr val="7030A0"/>
                </a:solidFill>
                <a:latin typeface="a_Helver Bashkir" pitchFamily="34" charset="0"/>
              </a:rPr>
              <a:t>Шиғыр</a:t>
            </a:r>
            <a:r>
              <a:rPr lang="ru-RU" b="1" dirty="0">
                <a:solidFill>
                  <a:srgbClr val="7030A0"/>
                </a:solidFill>
                <a:latin typeface="a_Helver Bashkir" pitchFamily="34" charset="0"/>
              </a:rPr>
              <a:t>  </a:t>
            </a:r>
            <a:r>
              <a:rPr lang="ru-RU" b="1" dirty="0" err="1">
                <a:solidFill>
                  <a:srgbClr val="7030A0"/>
                </a:solidFill>
                <a:latin typeface="a_Helver Bashkir" pitchFamily="34" charset="0"/>
              </a:rPr>
              <a:t>уны</a:t>
            </a:r>
            <a:r>
              <a:rPr lang="ru-RU" b="1" dirty="0">
                <a:solidFill>
                  <a:srgbClr val="7030A0"/>
                </a:solidFill>
                <a:latin typeface="a_Helver Bashkir" pitchFamily="34" charset="0"/>
              </a:rPr>
              <a:t> </a:t>
            </a:r>
            <a:r>
              <a:rPr lang="ru-RU" b="1" dirty="0" err="1">
                <a:solidFill>
                  <a:srgbClr val="7030A0"/>
                </a:solidFill>
                <a:latin typeface="a_Helver Bashkir" pitchFamily="34" charset="0"/>
              </a:rPr>
              <a:t>үлемдән</a:t>
            </a:r>
            <a:r>
              <a:rPr lang="ru-RU" b="1" dirty="0">
                <a:solidFill>
                  <a:srgbClr val="7030A0"/>
                </a:solidFill>
                <a:latin typeface="a_Helver Bashkir" pitchFamily="34" charset="0"/>
              </a:rPr>
              <a:t>  </a:t>
            </a:r>
            <a:r>
              <a:rPr lang="ru-RU" b="1" dirty="0" err="1">
                <a:solidFill>
                  <a:srgbClr val="7030A0"/>
                </a:solidFill>
                <a:latin typeface="a_Helver Bashkir" pitchFamily="34" charset="0"/>
              </a:rPr>
              <a:t>алып</a:t>
            </a:r>
            <a:r>
              <a:rPr lang="ru-RU" b="1" dirty="0">
                <a:solidFill>
                  <a:srgbClr val="7030A0"/>
                </a:solidFill>
                <a:latin typeface="a_Helver Bashkir" pitchFamily="34" charset="0"/>
              </a:rPr>
              <a:t>  </a:t>
            </a:r>
            <a:r>
              <a:rPr lang="ru-RU" b="1" dirty="0" err="1">
                <a:solidFill>
                  <a:srgbClr val="7030A0"/>
                </a:solidFill>
                <a:latin typeface="a_Helver Bashkir" pitchFamily="34" charset="0"/>
              </a:rPr>
              <a:t>ҡала</a:t>
            </a:r>
            <a:r>
              <a:rPr lang="ru-RU" b="1" dirty="0">
                <a:solidFill>
                  <a:srgbClr val="7030A0"/>
                </a:solidFill>
                <a:latin typeface="a_Helver Bashkir" pitchFamily="34" charset="0"/>
              </a:rPr>
              <a:t>//</a:t>
            </a:r>
            <a:r>
              <a:rPr lang="ru-RU" b="1" dirty="0" err="1">
                <a:solidFill>
                  <a:srgbClr val="7030A0"/>
                </a:solidFill>
                <a:latin typeface="a_Helver Bashkir" pitchFamily="34" charset="0"/>
              </a:rPr>
              <a:t>Юлдаш</a:t>
            </a:r>
            <a:r>
              <a:rPr lang="ru-RU" b="1" dirty="0">
                <a:solidFill>
                  <a:srgbClr val="7030A0"/>
                </a:solidFill>
                <a:latin typeface="a_Helver Bashkir" pitchFamily="34" charset="0"/>
              </a:rPr>
              <a:t>. — 2003. — 6 </a:t>
            </a:r>
            <a:r>
              <a:rPr lang="ru-RU" b="1" dirty="0" err="1">
                <a:solidFill>
                  <a:srgbClr val="7030A0"/>
                </a:solidFill>
                <a:latin typeface="a_Helver Bashkir" pitchFamily="34" charset="0"/>
              </a:rPr>
              <a:t>ғинуар</a:t>
            </a:r>
            <a:r>
              <a:rPr lang="ru-RU" b="1" dirty="0">
                <a:solidFill>
                  <a:srgbClr val="7030A0"/>
                </a:solidFill>
                <a:latin typeface="a_Helver Bashkir" pitchFamily="34" charset="0"/>
              </a:rPr>
              <a:t>.</a:t>
            </a:r>
          </a:p>
          <a:p>
            <a:pPr marL="0" indent="0">
              <a:buNone/>
            </a:pPr>
            <a:r>
              <a:rPr lang="ru-RU" b="1" dirty="0">
                <a:solidFill>
                  <a:srgbClr val="7030A0"/>
                </a:solidFill>
                <a:latin typeface="a_Helver Bashkir" pitchFamily="34" charset="0"/>
              </a:rPr>
              <a:t>Исламов Ф. </a:t>
            </a:r>
            <a:r>
              <a:rPr lang="ru-RU" b="1" dirty="0" err="1">
                <a:solidFill>
                  <a:srgbClr val="7030A0"/>
                </a:solidFill>
                <a:latin typeface="a_Helver Bashkir" pitchFamily="34" charset="0"/>
              </a:rPr>
              <a:t>Фекер</a:t>
            </a:r>
            <a:r>
              <a:rPr lang="ru-RU" b="1" dirty="0">
                <a:solidFill>
                  <a:srgbClr val="7030A0"/>
                </a:solidFill>
                <a:latin typeface="a_Helver Bashkir" pitchFamily="34" charset="0"/>
              </a:rPr>
              <a:t>, </a:t>
            </a:r>
            <a:r>
              <a:rPr lang="ru-RU" b="1" dirty="0" err="1">
                <a:solidFill>
                  <a:srgbClr val="7030A0"/>
                </a:solidFill>
                <a:latin typeface="a_Helver Bashkir" pitchFamily="34" charset="0"/>
              </a:rPr>
              <a:t>илһам</a:t>
            </a:r>
            <a:r>
              <a:rPr lang="ru-RU" b="1" dirty="0">
                <a:solidFill>
                  <a:srgbClr val="7030A0"/>
                </a:solidFill>
                <a:latin typeface="a_Helver Bashkir" pitchFamily="34" charset="0"/>
              </a:rPr>
              <a:t>, </a:t>
            </a:r>
            <a:r>
              <a:rPr lang="ru-RU" b="1" dirty="0" err="1">
                <a:solidFill>
                  <a:srgbClr val="7030A0"/>
                </a:solidFill>
                <a:latin typeface="a_Helver Bashkir" pitchFamily="34" charset="0"/>
              </a:rPr>
              <a:t>моң</a:t>
            </a:r>
            <a:r>
              <a:rPr lang="ru-RU" b="1" dirty="0">
                <a:solidFill>
                  <a:srgbClr val="7030A0"/>
                </a:solidFill>
                <a:latin typeface="a_Helver Bashkir" pitchFamily="34" charset="0"/>
              </a:rPr>
              <a:t> // Татар иле. — 2003. — № 10 (март).</a:t>
            </a:r>
          </a:p>
          <a:p>
            <a:pPr marL="0" indent="0">
              <a:buNone/>
            </a:pPr>
            <a:r>
              <a:rPr lang="ru-RU" b="1" dirty="0">
                <a:solidFill>
                  <a:srgbClr val="7030A0"/>
                </a:solidFill>
                <a:latin typeface="a_Helver Bashkir" pitchFamily="34" charset="0"/>
              </a:rPr>
              <a:t>И с л а м о в Ф. </a:t>
            </a:r>
            <a:r>
              <a:rPr lang="ru-RU" b="1" dirty="0" err="1">
                <a:solidFill>
                  <a:srgbClr val="7030A0"/>
                </a:solidFill>
                <a:latin typeface="a_Helver Bashkir" pitchFamily="34" charset="0"/>
              </a:rPr>
              <a:t>Шағирә</a:t>
            </a:r>
            <a:r>
              <a:rPr lang="ru-RU" b="1" dirty="0">
                <a:solidFill>
                  <a:srgbClr val="7030A0"/>
                </a:solidFill>
                <a:latin typeface="a_Helver Bashkir" pitchFamily="34" charset="0"/>
              </a:rPr>
              <a:t>  </a:t>
            </a:r>
            <a:r>
              <a:rPr lang="ru-RU" b="1" dirty="0" err="1">
                <a:solidFill>
                  <a:srgbClr val="7030A0"/>
                </a:solidFill>
                <a:latin typeface="a_Helver Bashkir" pitchFamily="34" charset="0"/>
              </a:rPr>
              <a:t>йөрәк</a:t>
            </a:r>
            <a:r>
              <a:rPr lang="ru-RU" b="1" dirty="0">
                <a:solidFill>
                  <a:srgbClr val="7030A0"/>
                </a:solidFill>
                <a:latin typeface="a_Helver Bashkir" pitchFamily="34" charset="0"/>
              </a:rPr>
              <a:t>  </a:t>
            </a:r>
            <a:r>
              <a:rPr lang="ru-RU" b="1" dirty="0" err="1">
                <a:solidFill>
                  <a:srgbClr val="7030A0"/>
                </a:solidFill>
                <a:latin typeface="a_Helver Bashkir" pitchFamily="34" charset="0"/>
              </a:rPr>
              <a:t>йылыһын</a:t>
            </a:r>
            <a:r>
              <a:rPr lang="ru-RU" b="1" dirty="0">
                <a:solidFill>
                  <a:srgbClr val="7030A0"/>
                </a:solidFill>
                <a:latin typeface="a_Helver Bashkir" pitchFamily="34" charset="0"/>
              </a:rPr>
              <a:t>  </a:t>
            </a:r>
            <a:r>
              <a:rPr lang="ru-RU" b="1" dirty="0" err="1">
                <a:solidFill>
                  <a:srgbClr val="7030A0"/>
                </a:solidFill>
                <a:latin typeface="a_Helver Bashkir" pitchFamily="34" charset="0"/>
              </a:rPr>
              <a:t>бүләк</a:t>
            </a:r>
            <a:r>
              <a:rPr lang="ru-RU" b="1" dirty="0">
                <a:solidFill>
                  <a:srgbClr val="7030A0"/>
                </a:solidFill>
                <a:latin typeface="a_Helver Bashkir" pitchFamily="34" charset="0"/>
              </a:rPr>
              <a:t>  </a:t>
            </a:r>
            <a:r>
              <a:rPr lang="ru-RU" b="1" dirty="0" err="1">
                <a:solidFill>
                  <a:srgbClr val="7030A0"/>
                </a:solidFill>
                <a:latin typeface="a_Helver Bashkir" pitchFamily="34" charset="0"/>
              </a:rPr>
              <a:t>итә</a:t>
            </a:r>
            <a:r>
              <a:rPr lang="ru-RU" b="1" dirty="0">
                <a:solidFill>
                  <a:srgbClr val="7030A0"/>
                </a:solidFill>
                <a:latin typeface="a_Helver Bashkir" pitchFamily="34" charset="0"/>
              </a:rPr>
              <a:t> // </a:t>
            </a:r>
            <a:r>
              <a:rPr lang="ru-RU" b="1" dirty="0" err="1">
                <a:solidFill>
                  <a:srgbClr val="7030A0"/>
                </a:solidFill>
                <a:latin typeface="a_Helver Bashkir" pitchFamily="34" charset="0"/>
              </a:rPr>
              <a:t>Шәһри</a:t>
            </a:r>
            <a:r>
              <a:rPr lang="ru-RU" b="1" dirty="0">
                <a:solidFill>
                  <a:srgbClr val="7030A0"/>
                </a:solidFill>
                <a:latin typeface="a_Helver Bashkir" pitchFamily="34" charset="0"/>
              </a:rPr>
              <a:t> </a:t>
            </a:r>
            <a:r>
              <a:rPr lang="ru-RU" b="1" dirty="0" err="1">
                <a:solidFill>
                  <a:srgbClr val="7030A0"/>
                </a:solidFill>
                <a:latin typeface="a_Helver Bashkir" pitchFamily="34" charset="0"/>
              </a:rPr>
              <a:t>Ҡазан</a:t>
            </a:r>
            <a:r>
              <a:rPr lang="ru-RU" b="1" dirty="0">
                <a:solidFill>
                  <a:srgbClr val="7030A0"/>
                </a:solidFill>
                <a:latin typeface="a_Helver Bashkir" pitchFamily="34" charset="0"/>
              </a:rPr>
              <a:t>. </a:t>
            </a:r>
          </a:p>
          <a:p>
            <a:pPr marL="0" indent="0">
              <a:buNone/>
            </a:pPr>
            <a:endParaRPr lang="ru-RU" b="1" dirty="0">
              <a:solidFill>
                <a:srgbClr val="7030A0"/>
              </a:solidFill>
              <a:latin typeface="a_Helver Bashkir" pitchFamily="34" charset="0"/>
            </a:endParaRPr>
          </a:p>
          <a:p>
            <a:endParaRPr lang="ru-RU" dirty="0"/>
          </a:p>
        </p:txBody>
      </p:sp>
    </p:spTree>
    <p:extLst>
      <p:ext uri="{BB962C8B-B14F-4D97-AF65-F5344CB8AC3E}">
        <p14:creationId xmlns:p14="http://schemas.microsoft.com/office/powerpoint/2010/main" val="362440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amond(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amond(in)">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332656"/>
            <a:ext cx="8229600" cy="5904656"/>
          </a:xfrm>
        </p:spPr>
        <p:txBody>
          <a:bodyPr/>
          <a:lstStyle/>
          <a:p>
            <a:pPr marL="0" indent="0" algn="ctr">
              <a:buNone/>
            </a:pPr>
            <a:r>
              <a:rPr lang="be-BY" sz="4000" b="1" dirty="0">
                <a:solidFill>
                  <a:srgbClr val="FF0000"/>
                </a:solidFill>
                <a:latin typeface="a_Helver Bashkir" pitchFamily="34" charset="0"/>
              </a:rPr>
              <a:t>“Ҡәҙерле йыр һөйөүселәр, һеҙгә йөрәгем  йырҙарын бүләк итәм. Ауыр яҙмышҡа  күҙ  йәшемде күрһәтмәйем мин, йырлап йәшәйем. Һуңғы һулышыма тиклем  йырларға  яҙһын  ине”.</a:t>
            </a:r>
            <a:endParaRPr lang="ru-RU" sz="4000" dirty="0">
              <a:solidFill>
                <a:srgbClr val="FF0000"/>
              </a:solidFill>
              <a:latin typeface="a_Helver Bashkir" pitchFamily="34" charset="0"/>
            </a:endParaRPr>
          </a:p>
          <a:p>
            <a:pPr marL="0" indent="0" algn="ctr">
              <a:buNone/>
            </a:pPr>
            <a:r>
              <a:rPr lang="be-BY" sz="4000" b="1" dirty="0">
                <a:solidFill>
                  <a:srgbClr val="FF0000"/>
                </a:solidFill>
                <a:latin typeface="a_Helver Bashkir" pitchFamily="34" charset="0"/>
              </a:rPr>
              <a:t>                                  К.Шафиҡова</a:t>
            </a:r>
            <a:endParaRPr lang="ru-RU" sz="4000" dirty="0">
              <a:solidFill>
                <a:srgbClr val="FF0000"/>
              </a:solidFill>
              <a:latin typeface="a_Helver Bashkir" pitchFamily="34" charset="0"/>
            </a:endParaRPr>
          </a:p>
          <a:p>
            <a:pPr marL="0" indent="0">
              <a:buNone/>
            </a:pPr>
            <a:r>
              <a:rPr lang="be-BY" sz="4000" b="1" i="1" dirty="0">
                <a:solidFill>
                  <a:srgbClr val="FF0000"/>
                </a:solidFill>
                <a:latin typeface="a_Helver Bashkir" pitchFamily="34" charset="0"/>
              </a:rPr>
              <a:t> </a:t>
            </a:r>
            <a:endParaRPr lang="ru-RU" sz="4000" dirty="0">
              <a:solidFill>
                <a:srgbClr val="FF0000"/>
              </a:solidFill>
              <a:latin typeface="a_Helver Bashkir" pitchFamily="34" charset="0"/>
            </a:endParaRPr>
          </a:p>
          <a:p>
            <a:pPr marL="0" indent="0">
              <a:buNone/>
            </a:pPr>
            <a:endParaRPr lang="ru-RU" dirty="0"/>
          </a:p>
        </p:txBody>
      </p:sp>
    </p:spTree>
    <p:extLst>
      <p:ext uri="{BB962C8B-B14F-4D97-AF65-F5344CB8AC3E}">
        <p14:creationId xmlns:p14="http://schemas.microsoft.com/office/powerpoint/2010/main" val="460296286"/>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25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25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25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100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25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25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125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100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25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25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1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22_3tn">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22_3tn</Template>
  <TotalTime>325</TotalTime>
  <Words>578</Words>
  <Application>Microsoft Office PowerPoint</Application>
  <PresentationFormat>Экран (4:3)</PresentationFormat>
  <Paragraphs>51</Paragraphs>
  <Slides>20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22_3tn</vt:lpstr>
      <vt:lpstr>Конкурстың исеме: «Мин тормошҡа ғашиҡ»</vt:lpstr>
      <vt:lpstr>Кәүсәриә  Фидай ҡыҙы  Шафиҡова </vt:lpstr>
      <vt:lpstr>Презентация PowerPoint</vt:lpstr>
      <vt:lpstr>Презентация PowerPoint</vt:lpstr>
      <vt:lpstr>  Башҡортостандың, Татарстандың   күп  газета-журналдарында  уның әҫәрҙәре  баҫылып  тора, һүҙҙәренә композиторҙар  тарафынан көйҙәр яҙыла.  . </vt:lpstr>
      <vt:lpstr>Презентация PowerPoint</vt:lpstr>
      <vt:lpstr> К.Шафиҡованың  төп  баҫма  китаптары </vt:lpstr>
      <vt:lpstr>Презентация PowerPoint</vt:lpstr>
      <vt:lpstr>Презентация PowerPoint</vt:lpstr>
      <vt:lpstr>Презентация PowerPoint</vt:lpstr>
      <vt:lpstr>Презентация PowerPoint</vt:lpstr>
      <vt:lpstr>Презентация PowerPoint</vt:lpstr>
      <vt:lpstr>Тарих  һаҡлаусы  фотолар</vt:lpstr>
      <vt:lpstr>Бала саҡтан яҙмыш һынауҙарына дусар Кәүсәриә Шафиҡова тормош ауырлыҡтары алдында бөгөлөп төшмәй, тормоштан йәм табып йәшәй. Талғын иҫкән ел, йәйге йомшаҡ ямғыр, көҙгө алтын япраҡ, ҡыштың әсе бурандары… Былар барыһы ла әҙибә күңеленә моң, илһам өҫтәй.</vt:lpstr>
      <vt:lpstr>Шағирәнең тыуған ауылы хәҙерге көндәрҙә</vt:lpstr>
      <vt:lpstr>Шағирәгә  тыуған ауыл,тыуған нигеҙ күп көс бирә</vt:lpstr>
      <vt:lpstr>Тыуған ер һәр миҙгелдә лә матур…</vt:lpstr>
      <vt:lpstr>Иң йылы һүҙҙәренең береһен шағирә әсәһенә юллай</vt:lpstr>
      <vt:lpstr>Ҡулланылған интернет-ресурстар</vt:lpstr>
      <vt:lpstr>Презентация PowerPoint</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Admin</cp:lastModifiedBy>
  <cp:revision>22</cp:revision>
  <dcterms:created xsi:type="dcterms:W3CDTF">2013-11-28T10:26:14Z</dcterms:created>
  <dcterms:modified xsi:type="dcterms:W3CDTF">2013-11-28T19:15:59Z</dcterms:modified>
</cp:coreProperties>
</file>